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301" r:id="rId6"/>
    <p:sldId id="302" r:id="rId7"/>
    <p:sldId id="281" r:id="rId8"/>
    <p:sldId id="282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287" r:id="rId18"/>
    <p:sldId id="283" r:id="rId19"/>
    <p:sldId id="312" r:id="rId2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240" autoAdjust="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7CA67-5AE6-4A74-9BD0-ADDAE9AB926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F6399-152C-4BDC-B05D-390183CC3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0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6043C-BFAF-453A-B415-FD69E1D5AC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14F1D4-4F16-4339-934D-DBF2FEC170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CED5D2-ABA9-4700-90EE-D4E073C68B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A7C6D3-7C6A-4970-83B8-8E07AB3CCB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3F8F2-C0EA-4C59-A95E-6974BEDE1E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F10A83-5798-45A8-B295-5ED2A68EA4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8D1072-5A5E-46AF-9C93-627F001881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2B2A-1952-4624-84EB-8AD8B55D40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36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0D68C-398B-42EF-A2A6-39A381E5D8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C6EDC0-6F64-4EEA-8B73-B4C1A0E55A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C9CF3-2361-448B-81B0-DD8BE5B30B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86EE22-1EB0-490F-9284-95DD69065B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97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81360B-9C40-466D-8033-339EC65120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402B3B-8C6A-4E03-BE3C-7167ED8042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42611B-EE93-42B8-A7B9-FE01E7D5F6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337DA5-3965-4F40-939A-560EF922A7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07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73C718-3B65-41F7-94F6-17B000F35E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10ABCD-BD40-4108-A7DA-78B07A8D18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C01CDC-7F36-43C0-AC0A-96FB1F21F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393891-AD74-4554-A604-F916341CD79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0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19D59FE-52B3-4A95-949C-6FA8424F7B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9A90FDB-DCED-4172-80D5-5DC6C0E1A6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D259AD2-AC23-4021-9EC0-26CDF7DE4E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D8121-22A0-4901-909C-4BCF68BC61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3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6FFED000-9F7B-4C90-BA42-0C775BEE83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3F33E72-0897-4968-BB47-59A5D42909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43866044-8AD3-4E8B-81DA-B69A49B33B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40A171-7D13-4458-BD70-DDEAC6D72BD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66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AA6C60B9-3F7E-4A2C-9D38-57E917C47F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A69F31DC-1814-4D64-9C6D-B11CBC6AF9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1EEA68F-2A7D-40C2-B9C9-D96AE1527D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480AEF-C795-4C15-A679-E70B4F55BB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10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D1ADDD6-C011-47FB-801A-AAE89F4DF9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A8229BC7-EB47-444D-87F7-2C288A5916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4314EE8-051B-4989-A152-FB51A3661A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98D633-49F4-42B3-8448-5337785B6F5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19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600EF15-16F2-4BCB-9E01-5961339A5C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A715DE5-95AC-43D2-B957-947FB1A295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4349A03-6DE1-4EFB-B397-7219E0B8C2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FC2A66-1371-4094-9480-6D4115B810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14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1D974F2-85C3-430A-8A48-D4FFA054DF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AB1F02C-ADFD-489B-AC59-A921B49881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500301A-4EDC-42C8-8D9C-BE0ABAD82B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E99E85-700C-4EC2-9299-2569761A04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4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CBCF3F0C-E34B-4C14-891A-8EAAE3FD4A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177F7D2C-F329-4EEE-84DE-F0BAB96ED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D744226A-CA3E-4D68-8F67-A553FC65DC9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2020/9/7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0D39F1ED-770B-4D86-A5E1-5ACC7D0C1CC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5893D894-28B2-4FA9-9159-2779BDCC09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262FBD3C-C720-4D4D-8B2D-94230CE856DA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5">
            <a:extLst>
              <a:ext uri="{FF2B5EF4-FFF2-40B4-BE49-F238E27FC236}">
                <a16:creationId xmlns:a16="http://schemas.microsoft.com/office/drawing/2014/main" id="{318DAEC0-7C9B-4863-AA74-721F3C057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01963"/>
            <a:ext cx="1300163" cy="850900"/>
          </a:xfrm>
          <a:custGeom>
            <a:avLst/>
            <a:gdLst>
              <a:gd name="T0" fmla="*/ 0 w 820"/>
              <a:gd name="T1" fmla="*/ 536 h 536"/>
              <a:gd name="T2" fmla="*/ 0 w 820"/>
              <a:gd name="T3" fmla="*/ 0 h 536"/>
              <a:gd name="T4" fmla="*/ 820 w 820"/>
              <a:gd name="T5" fmla="*/ 373 h 536"/>
              <a:gd name="T6" fmla="*/ 0 w 820"/>
              <a:gd name="T7" fmla="*/ 536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0" h="536">
                <a:moveTo>
                  <a:pt x="0" y="536"/>
                </a:moveTo>
                <a:lnTo>
                  <a:pt x="0" y="0"/>
                </a:lnTo>
                <a:lnTo>
                  <a:pt x="820" y="373"/>
                </a:lnTo>
                <a:lnTo>
                  <a:pt x="0" y="536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Freeform 6">
            <a:extLst>
              <a:ext uri="{FF2B5EF4-FFF2-40B4-BE49-F238E27FC236}">
                <a16:creationId xmlns:a16="http://schemas.microsoft.com/office/drawing/2014/main" id="{87EB2F38-1821-43D1-BA69-08E9DB0E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44763"/>
            <a:ext cx="1846263" cy="1049337"/>
          </a:xfrm>
          <a:custGeom>
            <a:avLst/>
            <a:gdLst>
              <a:gd name="T0" fmla="*/ 0 w 1164"/>
              <a:gd name="T1" fmla="*/ 288 h 661"/>
              <a:gd name="T2" fmla="*/ 1164 w 1164"/>
              <a:gd name="T3" fmla="*/ 0 h 661"/>
              <a:gd name="T4" fmla="*/ 820 w 1164"/>
              <a:gd name="T5" fmla="*/ 661 h 661"/>
              <a:gd name="T6" fmla="*/ 0 w 1164"/>
              <a:gd name="T7" fmla="*/ 288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4" h="661">
                <a:moveTo>
                  <a:pt x="0" y="288"/>
                </a:moveTo>
                <a:lnTo>
                  <a:pt x="1164" y="0"/>
                </a:lnTo>
                <a:lnTo>
                  <a:pt x="820" y="661"/>
                </a:lnTo>
                <a:lnTo>
                  <a:pt x="0" y="288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6" name="Freeform 7">
            <a:extLst>
              <a:ext uri="{FF2B5EF4-FFF2-40B4-BE49-F238E27FC236}">
                <a16:creationId xmlns:a16="http://schemas.microsoft.com/office/drawing/2014/main" id="{93CCCE77-F98B-468E-B926-4098D8E87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2863"/>
            <a:ext cx="717550" cy="2290762"/>
          </a:xfrm>
          <a:custGeom>
            <a:avLst/>
            <a:gdLst>
              <a:gd name="T0" fmla="*/ 0 w 453"/>
              <a:gd name="T1" fmla="*/ 1443 h 1443"/>
              <a:gd name="T2" fmla="*/ 0 w 453"/>
              <a:gd name="T3" fmla="*/ 0 h 1443"/>
              <a:gd name="T4" fmla="*/ 453 w 453"/>
              <a:gd name="T5" fmla="*/ 981 h 1443"/>
              <a:gd name="T6" fmla="*/ 0 w 453"/>
              <a:gd name="T7" fmla="*/ 1443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443">
                <a:moveTo>
                  <a:pt x="0" y="1443"/>
                </a:moveTo>
                <a:lnTo>
                  <a:pt x="0" y="0"/>
                </a:lnTo>
                <a:lnTo>
                  <a:pt x="453" y="981"/>
                </a:lnTo>
                <a:lnTo>
                  <a:pt x="0" y="1443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7" name="Freeform 8">
            <a:extLst>
              <a:ext uri="{FF2B5EF4-FFF2-40B4-BE49-F238E27FC236}">
                <a16:creationId xmlns:a16="http://schemas.microsoft.com/office/drawing/2014/main" id="{5C541501-1610-4387-9367-F952E2023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2863"/>
            <a:ext cx="2314575" cy="1557337"/>
          </a:xfrm>
          <a:custGeom>
            <a:avLst/>
            <a:gdLst>
              <a:gd name="T0" fmla="*/ 0 w 1459"/>
              <a:gd name="T1" fmla="*/ 0 h 981"/>
              <a:gd name="T2" fmla="*/ 1459 w 1459"/>
              <a:gd name="T3" fmla="*/ 251 h 981"/>
              <a:gd name="T4" fmla="*/ 453 w 1459"/>
              <a:gd name="T5" fmla="*/ 981 h 981"/>
              <a:gd name="T6" fmla="*/ 0 w 1459"/>
              <a:gd name="T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9" h="981">
                <a:moveTo>
                  <a:pt x="0" y="0"/>
                </a:moveTo>
                <a:lnTo>
                  <a:pt x="1459" y="251"/>
                </a:lnTo>
                <a:lnTo>
                  <a:pt x="453" y="981"/>
                </a:lnTo>
                <a:lnTo>
                  <a:pt x="0" y="0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Freeform 9">
            <a:extLst>
              <a:ext uri="{FF2B5EF4-FFF2-40B4-BE49-F238E27FC236}">
                <a16:creationId xmlns:a16="http://schemas.microsoft.com/office/drawing/2014/main" id="{57971C23-A4E4-47F7-9140-02AB557B4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10200"/>
            <a:ext cx="717550" cy="1446213"/>
          </a:xfrm>
          <a:custGeom>
            <a:avLst/>
            <a:gdLst>
              <a:gd name="T0" fmla="*/ 453 w 453"/>
              <a:gd name="T1" fmla="*/ 0 h 911"/>
              <a:gd name="T2" fmla="*/ 391 w 453"/>
              <a:gd name="T3" fmla="*/ 911 h 911"/>
              <a:gd name="T4" fmla="*/ 0 w 453"/>
              <a:gd name="T5" fmla="*/ 462 h 911"/>
              <a:gd name="T6" fmla="*/ 453 w 453"/>
              <a:gd name="T7" fmla="*/ 0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911">
                <a:moveTo>
                  <a:pt x="453" y="0"/>
                </a:moveTo>
                <a:lnTo>
                  <a:pt x="391" y="911"/>
                </a:lnTo>
                <a:lnTo>
                  <a:pt x="0" y="462"/>
                </a:lnTo>
                <a:lnTo>
                  <a:pt x="453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9" name="Freeform 10">
            <a:extLst>
              <a:ext uri="{FF2B5EF4-FFF2-40B4-BE49-F238E27FC236}">
                <a16:creationId xmlns:a16="http://schemas.microsoft.com/office/drawing/2014/main" id="{9078729D-CF7E-4D23-A4C8-0655F907B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" y="5410200"/>
            <a:ext cx="1046163" cy="1446213"/>
          </a:xfrm>
          <a:custGeom>
            <a:avLst/>
            <a:gdLst>
              <a:gd name="T0" fmla="*/ 62 w 659"/>
              <a:gd name="T1" fmla="*/ 0 h 911"/>
              <a:gd name="T2" fmla="*/ 659 w 659"/>
              <a:gd name="T3" fmla="*/ 911 h 911"/>
              <a:gd name="T4" fmla="*/ 0 w 659"/>
              <a:gd name="T5" fmla="*/ 911 h 911"/>
              <a:gd name="T6" fmla="*/ 62 w 659"/>
              <a:gd name="T7" fmla="*/ 0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9" h="911">
                <a:moveTo>
                  <a:pt x="62" y="0"/>
                </a:moveTo>
                <a:lnTo>
                  <a:pt x="659" y="911"/>
                </a:lnTo>
                <a:lnTo>
                  <a:pt x="0" y="911"/>
                </a:lnTo>
                <a:lnTo>
                  <a:pt x="62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0" name="Freeform 11">
            <a:extLst>
              <a:ext uri="{FF2B5EF4-FFF2-40B4-BE49-F238E27FC236}">
                <a16:creationId xmlns:a16="http://schemas.microsoft.com/office/drawing/2014/main" id="{706F24CC-DBB8-49DA-B321-D30040331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" y="5410200"/>
            <a:ext cx="1901825" cy="1446213"/>
          </a:xfrm>
          <a:custGeom>
            <a:avLst/>
            <a:gdLst>
              <a:gd name="T0" fmla="*/ 0 w 1198"/>
              <a:gd name="T1" fmla="*/ 0 h 911"/>
              <a:gd name="T2" fmla="*/ 1198 w 1198"/>
              <a:gd name="T3" fmla="*/ 911 h 911"/>
              <a:gd name="T4" fmla="*/ 597 w 1198"/>
              <a:gd name="T5" fmla="*/ 911 h 911"/>
              <a:gd name="T6" fmla="*/ 0 w 1198"/>
              <a:gd name="T7" fmla="*/ 0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8" h="911">
                <a:moveTo>
                  <a:pt x="0" y="0"/>
                </a:moveTo>
                <a:lnTo>
                  <a:pt x="1198" y="911"/>
                </a:lnTo>
                <a:lnTo>
                  <a:pt x="597" y="911"/>
                </a:lnTo>
                <a:lnTo>
                  <a:pt x="0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1" name="Freeform 12">
            <a:extLst>
              <a:ext uri="{FF2B5EF4-FFF2-40B4-BE49-F238E27FC236}">
                <a16:creationId xmlns:a16="http://schemas.microsoft.com/office/drawing/2014/main" id="{1A3F432A-8E78-432A-AF97-B98A26794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" y="5410200"/>
            <a:ext cx="2022475" cy="1446213"/>
          </a:xfrm>
          <a:custGeom>
            <a:avLst/>
            <a:gdLst>
              <a:gd name="T0" fmla="*/ 1198 w 1274"/>
              <a:gd name="T1" fmla="*/ 911 h 911"/>
              <a:gd name="T2" fmla="*/ 1274 w 1274"/>
              <a:gd name="T3" fmla="*/ 107 h 911"/>
              <a:gd name="T4" fmla="*/ 0 w 1274"/>
              <a:gd name="T5" fmla="*/ 0 h 911"/>
              <a:gd name="T6" fmla="*/ 1198 w 1274"/>
              <a:gd name="T7" fmla="*/ 911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4" h="911">
                <a:moveTo>
                  <a:pt x="1198" y="911"/>
                </a:moveTo>
                <a:lnTo>
                  <a:pt x="1274" y="107"/>
                </a:lnTo>
                <a:lnTo>
                  <a:pt x="0" y="0"/>
                </a:lnTo>
                <a:lnTo>
                  <a:pt x="1198" y="911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2" name="Freeform 13">
            <a:extLst>
              <a:ext uri="{FF2B5EF4-FFF2-40B4-BE49-F238E27FC236}">
                <a16:creationId xmlns:a16="http://schemas.microsoft.com/office/drawing/2014/main" id="{22291304-576B-438A-944E-349F63F26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" y="4251325"/>
            <a:ext cx="2022475" cy="1328738"/>
          </a:xfrm>
          <a:custGeom>
            <a:avLst/>
            <a:gdLst>
              <a:gd name="T0" fmla="*/ 1006 w 1274"/>
              <a:gd name="T1" fmla="*/ 0 h 837"/>
              <a:gd name="T2" fmla="*/ 0 w 1274"/>
              <a:gd name="T3" fmla="*/ 730 h 837"/>
              <a:gd name="T4" fmla="*/ 1274 w 1274"/>
              <a:gd name="T5" fmla="*/ 837 h 837"/>
              <a:gd name="T6" fmla="*/ 1006 w 1274"/>
              <a:gd name="T7" fmla="*/ 0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4" h="837">
                <a:moveTo>
                  <a:pt x="1006" y="0"/>
                </a:moveTo>
                <a:lnTo>
                  <a:pt x="0" y="730"/>
                </a:lnTo>
                <a:lnTo>
                  <a:pt x="1274" y="837"/>
                </a:lnTo>
                <a:lnTo>
                  <a:pt x="1006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3" name="Freeform 14">
            <a:extLst>
              <a:ext uri="{FF2B5EF4-FFF2-40B4-BE49-F238E27FC236}">
                <a16:creationId xmlns:a16="http://schemas.microsoft.com/office/drawing/2014/main" id="{AE5F2211-B643-4EFA-AF1F-7D384064C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4251325"/>
            <a:ext cx="1555750" cy="1627188"/>
          </a:xfrm>
          <a:custGeom>
            <a:avLst/>
            <a:gdLst>
              <a:gd name="T0" fmla="*/ 0 w 980"/>
              <a:gd name="T1" fmla="*/ 0 h 1025"/>
              <a:gd name="T2" fmla="*/ 980 w 980"/>
              <a:gd name="T3" fmla="*/ 1025 h 1025"/>
              <a:gd name="T4" fmla="*/ 268 w 980"/>
              <a:gd name="T5" fmla="*/ 837 h 1025"/>
              <a:gd name="T6" fmla="*/ 0 w 980"/>
              <a:gd name="T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0" h="1025">
                <a:moveTo>
                  <a:pt x="0" y="0"/>
                </a:moveTo>
                <a:lnTo>
                  <a:pt x="980" y="1025"/>
                </a:lnTo>
                <a:lnTo>
                  <a:pt x="268" y="837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4" name="Freeform 15">
            <a:extLst>
              <a:ext uri="{FF2B5EF4-FFF2-40B4-BE49-F238E27FC236}">
                <a16:creationId xmlns:a16="http://schemas.microsoft.com/office/drawing/2014/main" id="{E7EFAEC6-97B4-4647-986E-8007078A3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3417888"/>
            <a:ext cx="1555750" cy="2460625"/>
          </a:xfrm>
          <a:custGeom>
            <a:avLst/>
            <a:gdLst>
              <a:gd name="T0" fmla="*/ 0 w 980"/>
              <a:gd name="T1" fmla="*/ 525 h 1550"/>
              <a:gd name="T2" fmla="*/ 569 w 980"/>
              <a:gd name="T3" fmla="*/ 0 h 1550"/>
              <a:gd name="T4" fmla="*/ 980 w 980"/>
              <a:gd name="T5" fmla="*/ 1550 h 1550"/>
              <a:gd name="T6" fmla="*/ 0 w 980"/>
              <a:gd name="T7" fmla="*/ 525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0" h="1550">
                <a:moveTo>
                  <a:pt x="0" y="525"/>
                </a:moveTo>
                <a:lnTo>
                  <a:pt x="569" y="0"/>
                </a:lnTo>
                <a:lnTo>
                  <a:pt x="980" y="1550"/>
                </a:lnTo>
                <a:lnTo>
                  <a:pt x="0" y="52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5" name="Freeform 16">
            <a:extLst>
              <a:ext uri="{FF2B5EF4-FFF2-40B4-BE49-F238E27FC236}">
                <a16:creationId xmlns:a16="http://schemas.microsoft.com/office/drawing/2014/main" id="{18FC32C1-0F88-4365-A518-D89DBE673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3417888"/>
            <a:ext cx="930275" cy="2460625"/>
          </a:xfrm>
          <a:custGeom>
            <a:avLst/>
            <a:gdLst>
              <a:gd name="T0" fmla="*/ 0 w 586"/>
              <a:gd name="T1" fmla="*/ 0 h 1550"/>
              <a:gd name="T2" fmla="*/ 586 w 586"/>
              <a:gd name="T3" fmla="*/ 378 h 1550"/>
              <a:gd name="T4" fmla="*/ 411 w 586"/>
              <a:gd name="T5" fmla="*/ 1550 h 1550"/>
              <a:gd name="T6" fmla="*/ 0 w 586"/>
              <a:gd name="T7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6" h="1550">
                <a:moveTo>
                  <a:pt x="0" y="0"/>
                </a:moveTo>
                <a:lnTo>
                  <a:pt x="586" y="378"/>
                </a:lnTo>
                <a:lnTo>
                  <a:pt x="411" y="155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6" name="Freeform 17">
            <a:extLst>
              <a:ext uri="{FF2B5EF4-FFF2-40B4-BE49-F238E27FC236}">
                <a16:creationId xmlns:a16="http://schemas.microsoft.com/office/drawing/2014/main" id="{2539F029-DDAB-48F2-8505-32D590062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25" y="5580063"/>
            <a:ext cx="1606550" cy="1276350"/>
          </a:xfrm>
          <a:custGeom>
            <a:avLst/>
            <a:gdLst>
              <a:gd name="T0" fmla="*/ 0 w 1012"/>
              <a:gd name="T1" fmla="*/ 0 h 804"/>
              <a:gd name="T2" fmla="*/ 1012 w 1012"/>
              <a:gd name="T3" fmla="*/ 804 h 804"/>
              <a:gd name="T4" fmla="*/ 712 w 1012"/>
              <a:gd name="T5" fmla="*/ 188 h 804"/>
              <a:gd name="T6" fmla="*/ 0 w 1012"/>
              <a:gd name="T7" fmla="*/ 0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2" h="804">
                <a:moveTo>
                  <a:pt x="0" y="0"/>
                </a:moveTo>
                <a:lnTo>
                  <a:pt x="1012" y="804"/>
                </a:lnTo>
                <a:lnTo>
                  <a:pt x="712" y="18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7" name="Freeform 18">
            <a:extLst>
              <a:ext uri="{FF2B5EF4-FFF2-40B4-BE49-F238E27FC236}">
                <a16:creationId xmlns:a16="http://schemas.microsoft.com/office/drawing/2014/main" id="{2318BF71-80C4-49F4-92F2-770DDADCE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5580063"/>
            <a:ext cx="1727200" cy="1276350"/>
          </a:xfrm>
          <a:custGeom>
            <a:avLst/>
            <a:gdLst>
              <a:gd name="T0" fmla="*/ 0 w 1088"/>
              <a:gd name="T1" fmla="*/ 804 h 804"/>
              <a:gd name="T2" fmla="*/ 1088 w 1088"/>
              <a:gd name="T3" fmla="*/ 804 h 804"/>
              <a:gd name="T4" fmla="*/ 76 w 1088"/>
              <a:gd name="T5" fmla="*/ 0 h 804"/>
              <a:gd name="T6" fmla="*/ 0 w 1088"/>
              <a:gd name="T7" fmla="*/ 804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804">
                <a:moveTo>
                  <a:pt x="0" y="804"/>
                </a:moveTo>
                <a:lnTo>
                  <a:pt x="1088" y="804"/>
                </a:lnTo>
                <a:lnTo>
                  <a:pt x="76" y="0"/>
                </a:lnTo>
                <a:lnTo>
                  <a:pt x="0" y="804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8" name="Freeform 19">
            <a:extLst>
              <a:ext uri="{FF2B5EF4-FFF2-40B4-BE49-F238E27FC236}">
                <a16:creationId xmlns:a16="http://schemas.microsoft.com/office/drawing/2014/main" id="{AEA9C597-7516-4171-892D-4C4DAA282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325" y="3925888"/>
            <a:ext cx="1893888" cy="1952625"/>
          </a:xfrm>
          <a:custGeom>
            <a:avLst/>
            <a:gdLst>
              <a:gd name="T0" fmla="*/ 175 w 1193"/>
              <a:gd name="T1" fmla="*/ 58 h 1230"/>
              <a:gd name="T2" fmla="*/ 1193 w 1193"/>
              <a:gd name="T3" fmla="*/ 0 h 1230"/>
              <a:gd name="T4" fmla="*/ 0 w 1193"/>
              <a:gd name="T5" fmla="*/ 1230 h 1230"/>
              <a:gd name="T6" fmla="*/ 175 w 1193"/>
              <a:gd name="T7" fmla="*/ 58 h 1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3" h="1230">
                <a:moveTo>
                  <a:pt x="175" y="58"/>
                </a:moveTo>
                <a:lnTo>
                  <a:pt x="1193" y="0"/>
                </a:lnTo>
                <a:lnTo>
                  <a:pt x="0" y="1230"/>
                </a:lnTo>
                <a:lnTo>
                  <a:pt x="175" y="58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9" name="Freeform 20">
            <a:extLst>
              <a:ext uri="{FF2B5EF4-FFF2-40B4-BE49-F238E27FC236}">
                <a16:creationId xmlns:a16="http://schemas.microsoft.com/office/drawing/2014/main" id="{BC3FBD2F-57E5-4133-B230-BED2002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325" y="3925888"/>
            <a:ext cx="1893888" cy="2930525"/>
          </a:xfrm>
          <a:custGeom>
            <a:avLst/>
            <a:gdLst>
              <a:gd name="T0" fmla="*/ 300 w 1193"/>
              <a:gd name="T1" fmla="*/ 1846 h 1846"/>
              <a:gd name="T2" fmla="*/ 1193 w 1193"/>
              <a:gd name="T3" fmla="*/ 0 h 1846"/>
              <a:gd name="T4" fmla="*/ 0 w 1193"/>
              <a:gd name="T5" fmla="*/ 1230 h 1846"/>
              <a:gd name="T6" fmla="*/ 300 w 1193"/>
              <a:gd name="T7" fmla="*/ 1846 h 1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3" h="1846">
                <a:moveTo>
                  <a:pt x="300" y="1846"/>
                </a:moveTo>
                <a:lnTo>
                  <a:pt x="1193" y="0"/>
                </a:lnTo>
                <a:lnTo>
                  <a:pt x="0" y="1230"/>
                </a:lnTo>
                <a:lnTo>
                  <a:pt x="300" y="1846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0" name="Freeform 21">
            <a:extLst>
              <a:ext uri="{FF2B5EF4-FFF2-40B4-BE49-F238E27FC236}">
                <a16:creationId xmlns:a16="http://schemas.microsoft.com/office/drawing/2014/main" id="{F96E01BE-A444-4FA7-B7E3-5FEF4D965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2930525"/>
            <a:ext cx="427037" cy="508000"/>
          </a:xfrm>
          <a:custGeom>
            <a:avLst/>
            <a:gdLst>
              <a:gd name="T0" fmla="*/ 130 w 269"/>
              <a:gd name="T1" fmla="*/ 0 h 320"/>
              <a:gd name="T2" fmla="*/ 0 w 269"/>
              <a:gd name="T3" fmla="*/ 320 h 320"/>
              <a:gd name="T4" fmla="*/ 269 w 269"/>
              <a:gd name="T5" fmla="*/ 180 h 320"/>
              <a:gd name="T6" fmla="*/ 130 w 269"/>
              <a:gd name="T7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9" h="320">
                <a:moveTo>
                  <a:pt x="130" y="0"/>
                </a:moveTo>
                <a:lnTo>
                  <a:pt x="0" y="320"/>
                </a:lnTo>
                <a:lnTo>
                  <a:pt x="269" y="180"/>
                </a:lnTo>
                <a:lnTo>
                  <a:pt x="130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1" name="Freeform 22">
            <a:extLst>
              <a:ext uri="{FF2B5EF4-FFF2-40B4-BE49-F238E27FC236}">
                <a16:creationId xmlns:a16="http://schemas.microsoft.com/office/drawing/2014/main" id="{40DD4B81-8319-4320-B382-8D1440E1C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3216275"/>
            <a:ext cx="427037" cy="322263"/>
          </a:xfrm>
          <a:custGeom>
            <a:avLst/>
            <a:gdLst>
              <a:gd name="T0" fmla="*/ 0 w 269"/>
              <a:gd name="T1" fmla="*/ 140 h 203"/>
              <a:gd name="T2" fmla="*/ 264 w 269"/>
              <a:gd name="T3" fmla="*/ 203 h 203"/>
              <a:gd name="T4" fmla="*/ 269 w 269"/>
              <a:gd name="T5" fmla="*/ 0 h 203"/>
              <a:gd name="T6" fmla="*/ 0 w 269"/>
              <a:gd name="T7" fmla="*/ 14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9" h="203">
                <a:moveTo>
                  <a:pt x="0" y="140"/>
                </a:moveTo>
                <a:lnTo>
                  <a:pt x="264" y="203"/>
                </a:lnTo>
                <a:lnTo>
                  <a:pt x="269" y="0"/>
                </a:lnTo>
                <a:lnTo>
                  <a:pt x="0" y="140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2" name="Freeform 23">
            <a:extLst>
              <a:ext uri="{FF2B5EF4-FFF2-40B4-BE49-F238E27FC236}">
                <a16:creationId xmlns:a16="http://schemas.microsoft.com/office/drawing/2014/main" id="{BB04A619-2C5B-41F8-BC71-0BC9E9FED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43625"/>
            <a:ext cx="619125" cy="712788"/>
          </a:xfrm>
          <a:custGeom>
            <a:avLst/>
            <a:gdLst>
              <a:gd name="T0" fmla="*/ 391 w 391"/>
              <a:gd name="T1" fmla="*/ 449 h 449"/>
              <a:gd name="T2" fmla="*/ 0 w 391"/>
              <a:gd name="T3" fmla="*/ 449 h 449"/>
              <a:gd name="T4" fmla="*/ 0 w 391"/>
              <a:gd name="T5" fmla="*/ 0 h 449"/>
              <a:gd name="T6" fmla="*/ 391 w 391"/>
              <a:gd name="T7" fmla="*/ 449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1" h="449">
                <a:moveTo>
                  <a:pt x="391" y="449"/>
                </a:moveTo>
                <a:lnTo>
                  <a:pt x="0" y="449"/>
                </a:lnTo>
                <a:lnTo>
                  <a:pt x="0" y="0"/>
                </a:lnTo>
                <a:lnTo>
                  <a:pt x="391" y="449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3" name="Freeform 24">
            <a:extLst>
              <a:ext uri="{FF2B5EF4-FFF2-40B4-BE49-F238E27FC236}">
                <a16:creationId xmlns:a16="http://schemas.microsoft.com/office/drawing/2014/main" id="{CB3391FB-6AB6-43F4-82D6-F8BD5A419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75038"/>
            <a:ext cx="2314575" cy="776287"/>
          </a:xfrm>
          <a:custGeom>
            <a:avLst/>
            <a:gdLst>
              <a:gd name="T0" fmla="*/ 1459 w 1459"/>
              <a:gd name="T1" fmla="*/ 489 h 489"/>
              <a:gd name="T2" fmla="*/ 1019 w 1459"/>
              <a:gd name="T3" fmla="*/ 0 h 489"/>
              <a:gd name="T4" fmla="*/ 0 w 1459"/>
              <a:gd name="T5" fmla="*/ 238 h 489"/>
              <a:gd name="T6" fmla="*/ 1459 w 1459"/>
              <a:gd name="T7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9" h="489">
                <a:moveTo>
                  <a:pt x="1459" y="489"/>
                </a:moveTo>
                <a:lnTo>
                  <a:pt x="1019" y="0"/>
                </a:lnTo>
                <a:lnTo>
                  <a:pt x="0" y="238"/>
                </a:lnTo>
                <a:lnTo>
                  <a:pt x="1459" y="48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4" name="Freeform 25">
            <a:extLst>
              <a:ext uri="{FF2B5EF4-FFF2-40B4-BE49-F238E27FC236}">
                <a16:creationId xmlns:a16="http://schemas.microsoft.com/office/drawing/2014/main" id="{3A6104D8-C0F9-4BFB-BFCE-B0045120A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44763"/>
            <a:ext cx="1846263" cy="1308100"/>
          </a:xfrm>
          <a:custGeom>
            <a:avLst/>
            <a:gdLst>
              <a:gd name="T0" fmla="*/ 1019 w 1164"/>
              <a:gd name="T1" fmla="*/ 586 h 824"/>
              <a:gd name="T2" fmla="*/ 1164 w 1164"/>
              <a:gd name="T3" fmla="*/ 0 h 824"/>
              <a:gd name="T4" fmla="*/ 0 w 1164"/>
              <a:gd name="T5" fmla="*/ 824 h 824"/>
              <a:gd name="T6" fmla="*/ 1019 w 1164"/>
              <a:gd name="T7" fmla="*/ 586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4" h="824">
                <a:moveTo>
                  <a:pt x="1019" y="586"/>
                </a:moveTo>
                <a:lnTo>
                  <a:pt x="1164" y="0"/>
                </a:lnTo>
                <a:lnTo>
                  <a:pt x="0" y="824"/>
                </a:lnTo>
                <a:lnTo>
                  <a:pt x="1019" y="586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5" name="Freeform 26">
            <a:extLst>
              <a:ext uri="{FF2B5EF4-FFF2-40B4-BE49-F238E27FC236}">
                <a16:creationId xmlns:a16="http://schemas.microsoft.com/office/drawing/2014/main" id="{6C2786C7-74E1-4B8F-BB09-D4B8341C9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7863"/>
            <a:ext cx="1846263" cy="1054100"/>
          </a:xfrm>
          <a:custGeom>
            <a:avLst/>
            <a:gdLst>
              <a:gd name="T0" fmla="*/ 0 w 1164"/>
              <a:gd name="T1" fmla="*/ 664 h 664"/>
              <a:gd name="T2" fmla="*/ 0 w 1164"/>
              <a:gd name="T3" fmla="*/ 0 h 664"/>
              <a:gd name="T4" fmla="*/ 1164 w 1164"/>
              <a:gd name="T5" fmla="*/ 376 h 664"/>
              <a:gd name="T6" fmla="*/ 0 w 1164"/>
              <a:gd name="T7" fmla="*/ 664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4" h="664">
                <a:moveTo>
                  <a:pt x="0" y="664"/>
                </a:moveTo>
                <a:lnTo>
                  <a:pt x="0" y="0"/>
                </a:lnTo>
                <a:lnTo>
                  <a:pt x="1164" y="376"/>
                </a:lnTo>
                <a:lnTo>
                  <a:pt x="0" y="664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6" name="Freeform 27">
            <a:extLst>
              <a:ext uri="{FF2B5EF4-FFF2-40B4-BE49-F238E27FC236}">
                <a16:creationId xmlns:a16="http://schemas.microsoft.com/office/drawing/2014/main" id="{E939B71B-BBA7-4DF8-9AEB-95268A42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3525"/>
            <a:ext cx="1366838" cy="895350"/>
          </a:xfrm>
          <a:custGeom>
            <a:avLst/>
            <a:gdLst>
              <a:gd name="T0" fmla="*/ 0 w 862"/>
              <a:gd name="T1" fmla="*/ 564 h 564"/>
              <a:gd name="T2" fmla="*/ 0 w 862"/>
              <a:gd name="T3" fmla="*/ 0 h 564"/>
              <a:gd name="T4" fmla="*/ 862 w 862"/>
              <a:gd name="T5" fmla="*/ 392 h 564"/>
              <a:gd name="T6" fmla="*/ 0 w 862"/>
              <a:gd name="T7" fmla="*/ 564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2" h="564">
                <a:moveTo>
                  <a:pt x="0" y="564"/>
                </a:moveTo>
                <a:lnTo>
                  <a:pt x="0" y="0"/>
                </a:lnTo>
                <a:lnTo>
                  <a:pt x="862" y="392"/>
                </a:lnTo>
                <a:lnTo>
                  <a:pt x="0" y="564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7" name="Freeform 28">
            <a:extLst>
              <a:ext uri="{FF2B5EF4-FFF2-40B4-BE49-F238E27FC236}">
                <a16:creationId xmlns:a16="http://schemas.microsoft.com/office/drawing/2014/main" id="{7F499758-5830-42BB-87D9-039888155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4100"/>
            <a:ext cx="1939925" cy="1101725"/>
          </a:xfrm>
          <a:custGeom>
            <a:avLst/>
            <a:gdLst>
              <a:gd name="T0" fmla="*/ 0 w 1223"/>
              <a:gd name="T1" fmla="*/ 302 h 694"/>
              <a:gd name="T2" fmla="*/ 1223 w 1223"/>
              <a:gd name="T3" fmla="*/ 0 h 694"/>
              <a:gd name="T4" fmla="*/ 862 w 1223"/>
              <a:gd name="T5" fmla="*/ 694 h 694"/>
              <a:gd name="T6" fmla="*/ 0 w 1223"/>
              <a:gd name="T7" fmla="*/ 302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3" h="694">
                <a:moveTo>
                  <a:pt x="0" y="302"/>
                </a:moveTo>
                <a:lnTo>
                  <a:pt x="1223" y="0"/>
                </a:lnTo>
                <a:lnTo>
                  <a:pt x="862" y="694"/>
                </a:lnTo>
                <a:lnTo>
                  <a:pt x="0" y="302"/>
                </a:lnTo>
                <a:close/>
              </a:path>
            </a:pathLst>
          </a:custGeom>
          <a:solidFill>
            <a:srgbClr val="F8B6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8" name="Freeform 29">
            <a:extLst>
              <a:ext uri="{FF2B5EF4-FFF2-40B4-BE49-F238E27FC236}">
                <a16:creationId xmlns:a16="http://schemas.microsoft.com/office/drawing/2014/main" id="{3F210C04-96DD-4C46-85C7-B68AA0924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98875"/>
            <a:ext cx="754063" cy="2408238"/>
          </a:xfrm>
          <a:custGeom>
            <a:avLst/>
            <a:gdLst>
              <a:gd name="T0" fmla="*/ 0 w 476"/>
              <a:gd name="T1" fmla="*/ 1517 h 1517"/>
              <a:gd name="T2" fmla="*/ 0 w 476"/>
              <a:gd name="T3" fmla="*/ 0 h 1517"/>
              <a:gd name="T4" fmla="*/ 476 w 476"/>
              <a:gd name="T5" fmla="*/ 1031 h 1517"/>
              <a:gd name="T6" fmla="*/ 0 w 476"/>
              <a:gd name="T7" fmla="*/ 1517 h 1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6" h="1517">
                <a:moveTo>
                  <a:pt x="0" y="1517"/>
                </a:moveTo>
                <a:lnTo>
                  <a:pt x="0" y="0"/>
                </a:lnTo>
                <a:lnTo>
                  <a:pt x="476" y="1031"/>
                </a:lnTo>
                <a:lnTo>
                  <a:pt x="0" y="1517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9" name="Freeform 30">
            <a:extLst>
              <a:ext uri="{FF2B5EF4-FFF2-40B4-BE49-F238E27FC236}">
                <a16:creationId xmlns:a16="http://schemas.microsoft.com/office/drawing/2014/main" id="{D62FB426-A7A4-41B6-8FEE-1224B138B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98875"/>
            <a:ext cx="2433638" cy="1636713"/>
          </a:xfrm>
          <a:custGeom>
            <a:avLst/>
            <a:gdLst>
              <a:gd name="T0" fmla="*/ 0 w 1534"/>
              <a:gd name="T1" fmla="*/ 0 h 1031"/>
              <a:gd name="T2" fmla="*/ 1534 w 1534"/>
              <a:gd name="T3" fmla="*/ 264 h 1031"/>
              <a:gd name="T4" fmla="*/ 476 w 1534"/>
              <a:gd name="T5" fmla="*/ 1031 h 1031"/>
              <a:gd name="T6" fmla="*/ 0 w 1534"/>
              <a:gd name="T7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4" h="1031">
                <a:moveTo>
                  <a:pt x="0" y="0"/>
                </a:moveTo>
                <a:lnTo>
                  <a:pt x="1534" y="264"/>
                </a:lnTo>
                <a:lnTo>
                  <a:pt x="476" y="1031"/>
                </a:lnTo>
                <a:lnTo>
                  <a:pt x="0" y="0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0" name="Freeform 31">
            <a:extLst>
              <a:ext uri="{FF2B5EF4-FFF2-40B4-BE49-F238E27FC236}">
                <a16:creationId xmlns:a16="http://schemas.microsoft.com/office/drawing/2014/main" id="{04C2BF1B-50DE-4773-9E24-260D262BE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5588"/>
            <a:ext cx="754063" cy="1520825"/>
          </a:xfrm>
          <a:custGeom>
            <a:avLst/>
            <a:gdLst>
              <a:gd name="T0" fmla="*/ 476 w 476"/>
              <a:gd name="T1" fmla="*/ 0 h 958"/>
              <a:gd name="T2" fmla="*/ 411 w 476"/>
              <a:gd name="T3" fmla="*/ 958 h 958"/>
              <a:gd name="T4" fmla="*/ 0 w 476"/>
              <a:gd name="T5" fmla="*/ 486 h 958"/>
              <a:gd name="T6" fmla="*/ 476 w 476"/>
              <a:gd name="T7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6" h="958">
                <a:moveTo>
                  <a:pt x="476" y="0"/>
                </a:moveTo>
                <a:lnTo>
                  <a:pt x="411" y="958"/>
                </a:lnTo>
                <a:lnTo>
                  <a:pt x="0" y="486"/>
                </a:lnTo>
                <a:lnTo>
                  <a:pt x="476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1" name="Freeform 32">
            <a:extLst>
              <a:ext uri="{FF2B5EF4-FFF2-40B4-BE49-F238E27FC236}">
                <a16:creationId xmlns:a16="http://schemas.microsoft.com/office/drawing/2014/main" id="{292CBF1B-7027-4F85-991E-DD42718E2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5335588"/>
            <a:ext cx="1098550" cy="1520825"/>
          </a:xfrm>
          <a:custGeom>
            <a:avLst/>
            <a:gdLst>
              <a:gd name="T0" fmla="*/ 65 w 692"/>
              <a:gd name="T1" fmla="*/ 0 h 958"/>
              <a:gd name="T2" fmla="*/ 692 w 692"/>
              <a:gd name="T3" fmla="*/ 958 h 958"/>
              <a:gd name="T4" fmla="*/ 0 w 692"/>
              <a:gd name="T5" fmla="*/ 958 h 958"/>
              <a:gd name="T6" fmla="*/ 65 w 692"/>
              <a:gd name="T7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2" h="958">
                <a:moveTo>
                  <a:pt x="65" y="0"/>
                </a:moveTo>
                <a:lnTo>
                  <a:pt x="692" y="958"/>
                </a:lnTo>
                <a:lnTo>
                  <a:pt x="0" y="958"/>
                </a:lnTo>
                <a:lnTo>
                  <a:pt x="65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2" name="Freeform 33">
            <a:extLst>
              <a:ext uri="{FF2B5EF4-FFF2-40B4-BE49-F238E27FC236}">
                <a16:creationId xmlns:a16="http://schemas.microsoft.com/office/drawing/2014/main" id="{1B52EB79-108D-45A6-A865-9D66D23AE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5335588"/>
            <a:ext cx="2000250" cy="1520825"/>
          </a:xfrm>
          <a:custGeom>
            <a:avLst/>
            <a:gdLst>
              <a:gd name="T0" fmla="*/ 0 w 1260"/>
              <a:gd name="T1" fmla="*/ 0 h 958"/>
              <a:gd name="T2" fmla="*/ 1260 w 1260"/>
              <a:gd name="T3" fmla="*/ 958 h 958"/>
              <a:gd name="T4" fmla="*/ 627 w 1260"/>
              <a:gd name="T5" fmla="*/ 958 h 958"/>
              <a:gd name="T6" fmla="*/ 0 w 1260"/>
              <a:gd name="T7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60" h="958">
                <a:moveTo>
                  <a:pt x="0" y="0"/>
                </a:moveTo>
                <a:lnTo>
                  <a:pt x="1260" y="958"/>
                </a:lnTo>
                <a:lnTo>
                  <a:pt x="627" y="958"/>
                </a:lnTo>
                <a:lnTo>
                  <a:pt x="0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3" name="Freeform 34">
            <a:extLst>
              <a:ext uri="{FF2B5EF4-FFF2-40B4-BE49-F238E27FC236}">
                <a16:creationId xmlns:a16="http://schemas.microsoft.com/office/drawing/2014/main" id="{5649B8E6-363C-4991-BAB5-9ADFF900D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5335588"/>
            <a:ext cx="2127250" cy="1520825"/>
          </a:xfrm>
          <a:custGeom>
            <a:avLst/>
            <a:gdLst>
              <a:gd name="T0" fmla="*/ 1260 w 1340"/>
              <a:gd name="T1" fmla="*/ 958 h 958"/>
              <a:gd name="T2" fmla="*/ 1340 w 1340"/>
              <a:gd name="T3" fmla="*/ 113 h 958"/>
              <a:gd name="T4" fmla="*/ 0 w 1340"/>
              <a:gd name="T5" fmla="*/ 0 h 958"/>
              <a:gd name="T6" fmla="*/ 1260 w 1340"/>
              <a:gd name="T7" fmla="*/ 95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0" h="958">
                <a:moveTo>
                  <a:pt x="1260" y="958"/>
                </a:moveTo>
                <a:lnTo>
                  <a:pt x="1340" y="113"/>
                </a:lnTo>
                <a:lnTo>
                  <a:pt x="0" y="0"/>
                </a:lnTo>
                <a:lnTo>
                  <a:pt x="1260" y="958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4" name="Freeform 35">
            <a:extLst>
              <a:ext uri="{FF2B5EF4-FFF2-40B4-BE49-F238E27FC236}">
                <a16:creationId xmlns:a16="http://schemas.microsoft.com/office/drawing/2014/main" id="{4B2C4235-1025-4277-98B3-0AF771E16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4117975"/>
            <a:ext cx="2127250" cy="1397000"/>
          </a:xfrm>
          <a:custGeom>
            <a:avLst/>
            <a:gdLst>
              <a:gd name="T0" fmla="*/ 1058 w 1340"/>
              <a:gd name="T1" fmla="*/ 0 h 880"/>
              <a:gd name="T2" fmla="*/ 0 w 1340"/>
              <a:gd name="T3" fmla="*/ 767 h 880"/>
              <a:gd name="T4" fmla="*/ 1340 w 1340"/>
              <a:gd name="T5" fmla="*/ 880 h 880"/>
              <a:gd name="T6" fmla="*/ 1058 w 1340"/>
              <a:gd name="T7" fmla="*/ 0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0" h="880">
                <a:moveTo>
                  <a:pt x="1058" y="0"/>
                </a:moveTo>
                <a:lnTo>
                  <a:pt x="0" y="767"/>
                </a:lnTo>
                <a:lnTo>
                  <a:pt x="1340" y="880"/>
                </a:lnTo>
                <a:lnTo>
                  <a:pt x="1058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5" name="Freeform 36">
            <a:extLst>
              <a:ext uri="{FF2B5EF4-FFF2-40B4-BE49-F238E27FC236}">
                <a16:creationId xmlns:a16="http://schemas.microsoft.com/office/drawing/2014/main" id="{3671ECDC-68A3-49B2-877A-2029A0C79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4117975"/>
            <a:ext cx="1633537" cy="1711325"/>
          </a:xfrm>
          <a:custGeom>
            <a:avLst/>
            <a:gdLst>
              <a:gd name="T0" fmla="*/ 0 w 1029"/>
              <a:gd name="T1" fmla="*/ 0 h 1078"/>
              <a:gd name="T2" fmla="*/ 1029 w 1029"/>
              <a:gd name="T3" fmla="*/ 1078 h 1078"/>
              <a:gd name="T4" fmla="*/ 282 w 1029"/>
              <a:gd name="T5" fmla="*/ 880 h 1078"/>
              <a:gd name="T6" fmla="*/ 0 w 1029"/>
              <a:gd name="T7" fmla="*/ 0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9" h="1078">
                <a:moveTo>
                  <a:pt x="0" y="0"/>
                </a:moveTo>
                <a:lnTo>
                  <a:pt x="1029" y="1078"/>
                </a:lnTo>
                <a:lnTo>
                  <a:pt x="282" y="880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6" name="Freeform 37">
            <a:extLst>
              <a:ext uri="{FF2B5EF4-FFF2-40B4-BE49-F238E27FC236}">
                <a16:creationId xmlns:a16="http://schemas.microsoft.com/office/drawing/2014/main" id="{AC6E8DF9-32D1-4396-A948-1865EE6AC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3241675"/>
            <a:ext cx="1633537" cy="2587625"/>
          </a:xfrm>
          <a:custGeom>
            <a:avLst/>
            <a:gdLst>
              <a:gd name="T0" fmla="*/ 0 w 1029"/>
              <a:gd name="T1" fmla="*/ 552 h 1630"/>
              <a:gd name="T2" fmla="*/ 598 w 1029"/>
              <a:gd name="T3" fmla="*/ 0 h 1630"/>
              <a:gd name="T4" fmla="*/ 1029 w 1029"/>
              <a:gd name="T5" fmla="*/ 1630 h 1630"/>
              <a:gd name="T6" fmla="*/ 0 w 1029"/>
              <a:gd name="T7" fmla="*/ 552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9" h="1630">
                <a:moveTo>
                  <a:pt x="0" y="552"/>
                </a:moveTo>
                <a:lnTo>
                  <a:pt x="598" y="0"/>
                </a:lnTo>
                <a:lnTo>
                  <a:pt x="1029" y="1630"/>
                </a:lnTo>
                <a:lnTo>
                  <a:pt x="0" y="552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7" name="Freeform 38">
            <a:extLst>
              <a:ext uri="{FF2B5EF4-FFF2-40B4-BE49-F238E27FC236}">
                <a16:creationId xmlns:a16="http://schemas.microsoft.com/office/drawing/2014/main" id="{FB4A1295-EBE2-4541-B8CF-EA8AFD964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3241675"/>
            <a:ext cx="977900" cy="2587625"/>
          </a:xfrm>
          <a:custGeom>
            <a:avLst/>
            <a:gdLst>
              <a:gd name="T0" fmla="*/ 0 w 616"/>
              <a:gd name="T1" fmla="*/ 0 h 1630"/>
              <a:gd name="T2" fmla="*/ 616 w 616"/>
              <a:gd name="T3" fmla="*/ 398 h 1630"/>
              <a:gd name="T4" fmla="*/ 431 w 616"/>
              <a:gd name="T5" fmla="*/ 1630 h 1630"/>
              <a:gd name="T6" fmla="*/ 0 w 616"/>
              <a:gd name="T7" fmla="*/ 0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6" h="1630">
                <a:moveTo>
                  <a:pt x="0" y="0"/>
                </a:moveTo>
                <a:lnTo>
                  <a:pt x="616" y="398"/>
                </a:lnTo>
                <a:lnTo>
                  <a:pt x="431" y="163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8" name="Freeform 39">
            <a:extLst>
              <a:ext uri="{FF2B5EF4-FFF2-40B4-BE49-F238E27FC236}">
                <a16:creationId xmlns:a16="http://schemas.microsoft.com/office/drawing/2014/main" id="{E2A789BE-A86A-4C7B-B795-083B864E6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5514975"/>
            <a:ext cx="1687512" cy="1341438"/>
          </a:xfrm>
          <a:custGeom>
            <a:avLst/>
            <a:gdLst>
              <a:gd name="T0" fmla="*/ 0 w 1063"/>
              <a:gd name="T1" fmla="*/ 0 h 845"/>
              <a:gd name="T2" fmla="*/ 1063 w 1063"/>
              <a:gd name="T3" fmla="*/ 845 h 845"/>
              <a:gd name="T4" fmla="*/ 747 w 1063"/>
              <a:gd name="T5" fmla="*/ 198 h 845"/>
              <a:gd name="T6" fmla="*/ 0 w 1063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3" h="845">
                <a:moveTo>
                  <a:pt x="0" y="0"/>
                </a:moveTo>
                <a:lnTo>
                  <a:pt x="1063" y="845"/>
                </a:lnTo>
                <a:lnTo>
                  <a:pt x="747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9" name="Freeform 40">
            <a:extLst>
              <a:ext uri="{FF2B5EF4-FFF2-40B4-BE49-F238E27FC236}">
                <a16:creationId xmlns:a16="http://schemas.microsoft.com/office/drawing/2014/main" id="{3212DBDE-69C1-4ED4-ABCA-3BE02CB56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313" y="5514975"/>
            <a:ext cx="1814512" cy="1341438"/>
          </a:xfrm>
          <a:custGeom>
            <a:avLst/>
            <a:gdLst>
              <a:gd name="T0" fmla="*/ 0 w 1143"/>
              <a:gd name="T1" fmla="*/ 845 h 845"/>
              <a:gd name="T2" fmla="*/ 1143 w 1143"/>
              <a:gd name="T3" fmla="*/ 845 h 845"/>
              <a:gd name="T4" fmla="*/ 80 w 1143"/>
              <a:gd name="T5" fmla="*/ 0 h 845"/>
              <a:gd name="T6" fmla="*/ 0 w 1143"/>
              <a:gd name="T7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3" h="845">
                <a:moveTo>
                  <a:pt x="0" y="845"/>
                </a:moveTo>
                <a:lnTo>
                  <a:pt x="1143" y="845"/>
                </a:lnTo>
                <a:lnTo>
                  <a:pt x="80" y="0"/>
                </a:lnTo>
                <a:lnTo>
                  <a:pt x="0" y="845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0" name="Freeform 41">
            <a:extLst>
              <a:ext uri="{FF2B5EF4-FFF2-40B4-BE49-F238E27FC236}">
                <a16:creationId xmlns:a16="http://schemas.microsoft.com/office/drawing/2014/main" id="{A6DB5312-D3D1-47C9-92E7-C3C329ED6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776663"/>
            <a:ext cx="1990725" cy="2052637"/>
          </a:xfrm>
          <a:custGeom>
            <a:avLst/>
            <a:gdLst>
              <a:gd name="T0" fmla="*/ 185 w 1254"/>
              <a:gd name="T1" fmla="*/ 61 h 1293"/>
              <a:gd name="T2" fmla="*/ 1254 w 1254"/>
              <a:gd name="T3" fmla="*/ 0 h 1293"/>
              <a:gd name="T4" fmla="*/ 0 w 1254"/>
              <a:gd name="T5" fmla="*/ 1293 h 1293"/>
              <a:gd name="T6" fmla="*/ 185 w 1254"/>
              <a:gd name="T7" fmla="*/ 61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4" h="1293">
                <a:moveTo>
                  <a:pt x="185" y="61"/>
                </a:moveTo>
                <a:lnTo>
                  <a:pt x="1254" y="0"/>
                </a:lnTo>
                <a:lnTo>
                  <a:pt x="0" y="1293"/>
                </a:lnTo>
                <a:lnTo>
                  <a:pt x="185" y="61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1" name="Freeform 42">
            <a:extLst>
              <a:ext uri="{FF2B5EF4-FFF2-40B4-BE49-F238E27FC236}">
                <a16:creationId xmlns:a16="http://schemas.microsoft.com/office/drawing/2014/main" id="{5DBCB908-07D0-471E-B123-9EFE190A5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776663"/>
            <a:ext cx="1990725" cy="3079750"/>
          </a:xfrm>
          <a:custGeom>
            <a:avLst/>
            <a:gdLst>
              <a:gd name="T0" fmla="*/ 316 w 1254"/>
              <a:gd name="T1" fmla="*/ 1940 h 1940"/>
              <a:gd name="T2" fmla="*/ 1254 w 1254"/>
              <a:gd name="T3" fmla="*/ 0 h 1940"/>
              <a:gd name="T4" fmla="*/ 0 w 1254"/>
              <a:gd name="T5" fmla="*/ 1293 h 1940"/>
              <a:gd name="T6" fmla="*/ 316 w 1254"/>
              <a:gd name="T7" fmla="*/ 1940 h 1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4" h="1940">
                <a:moveTo>
                  <a:pt x="316" y="1940"/>
                </a:moveTo>
                <a:lnTo>
                  <a:pt x="1254" y="0"/>
                </a:lnTo>
                <a:lnTo>
                  <a:pt x="0" y="1293"/>
                </a:lnTo>
                <a:lnTo>
                  <a:pt x="316" y="1940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2" name="Freeform 43">
            <a:extLst>
              <a:ext uri="{FF2B5EF4-FFF2-40B4-BE49-F238E27FC236}">
                <a16:creationId xmlns:a16="http://schemas.microsoft.com/office/drawing/2014/main" id="{0865E5A7-07CC-49C7-9FC6-71A4C15F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2728913"/>
            <a:ext cx="449262" cy="533400"/>
          </a:xfrm>
          <a:custGeom>
            <a:avLst/>
            <a:gdLst>
              <a:gd name="T0" fmla="*/ 136 w 283"/>
              <a:gd name="T1" fmla="*/ 0 h 336"/>
              <a:gd name="T2" fmla="*/ 0 w 283"/>
              <a:gd name="T3" fmla="*/ 336 h 336"/>
              <a:gd name="T4" fmla="*/ 283 w 283"/>
              <a:gd name="T5" fmla="*/ 190 h 336"/>
              <a:gd name="T6" fmla="*/ 136 w 283"/>
              <a:gd name="T7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3" h="336">
                <a:moveTo>
                  <a:pt x="136" y="0"/>
                </a:moveTo>
                <a:lnTo>
                  <a:pt x="0" y="336"/>
                </a:lnTo>
                <a:lnTo>
                  <a:pt x="283" y="190"/>
                </a:lnTo>
                <a:lnTo>
                  <a:pt x="136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3" name="Freeform 44">
            <a:extLst>
              <a:ext uri="{FF2B5EF4-FFF2-40B4-BE49-F238E27FC236}">
                <a16:creationId xmlns:a16="http://schemas.microsoft.com/office/drawing/2014/main" id="{84DF2B4B-9647-46E9-8517-2390D6A39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3030538"/>
            <a:ext cx="449262" cy="338137"/>
          </a:xfrm>
          <a:custGeom>
            <a:avLst/>
            <a:gdLst>
              <a:gd name="T0" fmla="*/ 0 w 283"/>
              <a:gd name="T1" fmla="*/ 146 h 213"/>
              <a:gd name="T2" fmla="*/ 278 w 283"/>
              <a:gd name="T3" fmla="*/ 213 h 213"/>
              <a:gd name="T4" fmla="*/ 283 w 283"/>
              <a:gd name="T5" fmla="*/ 0 h 213"/>
              <a:gd name="T6" fmla="*/ 0 w 283"/>
              <a:gd name="T7" fmla="*/ 14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3" h="213">
                <a:moveTo>
                  <a:pt x="0" y="146"/>
                </a:moveTo>
                <a:lnTo>
                  <a:pt x="278" y="213"/>
                </a:lnTo>
                <a:lnTo>
                  <a:pt x="283" y="0"/>
                </a:lnTo>
                <a:lnTo>
                  <a:pt x="0" y="146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4" name="Freeform 45">
            <a:extLst>
              <a:ext uri="{FF2B5EF4-FFF2-40B4-BE49-F238E27FC236}">
                <a16:creationId xmlns:a16="http://schemas.microsoft.com/office/drawing/2014/main" id="{65AFF5D7-91E5-4D21-9961-F6462FDBE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07113"/>
            <a:ext cx="650875" cy="749300"/>
          </a:xfrm>
          <a:custGeom>
            <a:avLst/>
            <a:gdLst>
              <a:gd name="T0" fmla="*/ 411 w 411"/>
              <a:gd name="T1" fmla="*/ 472 h 472"/>
              <a:gd name="T2" fmla="*/ 0 w 411"/>
              <a:gd name="T3" fmla="*/ 472 h 472"/>
              <a:gd name="T4" fmla="*/ 0 w 411"/>
              <a:gd name="T5" fmla="*/ 0 h 472"/>
              <a:gd name="T6" fmla="*/ 411 w 411"/>
              <a:gd name="T7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72">
                <a:moveTo>
                  <a:pt x="411" y="472"/>
                </a:moveTo>
                <a:lnTo>
                  <a:pt x="0" y="472"/>
                </a:lnTo>
                <a:lnTo>
                  <a:pt x="0" y="0"/>
                </a:lnTo>
                <a:lnTo>
                  <a:pt x="411" y="472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5" name="Freeform 46">
            <a:extLst>
              <a:ext uri="{FF2B5EF4-FFF2-40B4-BE49-F238E27FC236}">
                <a16:creationId xmlns:a16="http://schemas.microsoft.com/office/drawing/2014/main" id="{59D6C8F7-9532-4EC9-AC16-A507E287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413"/>
            <a:ext cx="2433638" cy="817562"/>
          </a:xfrm>
          <a:custGeom>
            <a:avLst/>
            <a:gdLst>
              <a:gd name="T0" fmla="*/ 1534 w 1534"/>
              <a:gd name="T1" fmla="*/ 515 h 515"/>
              <a:gd name="T2" fmla="*/ 1071 w 1534"/>
              <a:gd name="T3" fmla="*/ 0 h 515"/>
              <a:gd name="T4" fmla="*/ 0 w 1534"/>
              <a:gd name="T5" fmla="*/ 251 h 515"/>
              <a:gd name="T6" fmla="*/ 1534 w 1534"/>
              <a:gd name="T7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4" h="515">
                <a:moveTo>
                  <a:pt x="1534" y="515"/>
                </a:moveTo>
                <a:lnTo>
                  <a:pt x="1071" y="0"/>
                </a:lnTo>
                <a:lnTo>
                  <a:pt x="0" y="251"/>
                </a:lnTo>
                <a:lnTo>
                  <a:pt x="1534" y="515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6" name="Freeform 47">
            <a:extLst>
              <a:ext uri="{FF2B5EF4-FFF2-40B4-BE49-F238E27FC236}">
                <a16:creationId xmlns:a16="http://schemas.microsoft.com/office/drawing/2014/main" id="{D80C335E-8829-43C3-B744-4E89A39E4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4100"/>
            <a:ext cx="1939925" cy="1374775"/>
          </a:xfrm>
          <a:custGeom>
            <a:avLst/>
            <a:gdLst>
              <a:gd name="T0" fmla="*/ 1071 w 1223"/>
              <a:gd name="T1" fmla="*/ 615 h 866"/>
              <a:gd name="T2" fmla="*/ 1223 w 1223"/>
              <a:gd name="T3" fmla="*/ 0 h 866"/>
              <a:gd name="T4" fmla="*/ 0 w 1223"/>
              <a:gd name="T5" fmla="*/ 866 h 866"/>
              <a:gd name="T6" fmla="*/ 1071 w 1223"/>
              <a:gd name="T7" fmla="*/ 615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3" h="866">
                <a:moveTo>
                  <a:pt x="1071" y="615"/>
                </a:moveTo>
                <a:lnTo>
                  <a:pt x="1223" y="0"/>
                </a:lnTo>
                <a:lnTo>
                  <a:pt x="0" y="866"/>
                </a:lnTo>
                <a:lnTo>
                  <a:pt x="1071" y="615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7" name="Freeform 48">
            <a:extLst>
              <a:ext uri="{FF2B5EF4-FFF2-40B4-BE49-F238E27FC236}">
                <a16:creationId xmlns:a16="http://schemas.microsoft.com/office/drawing/2014/main" id="{3CD4CF17-11D0-496E-8788-6252105E2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5450"/>
            <a:ext cx="1939925" cy="1108075"/>
          </a:xfrm>
          <a:custGeom>
            <a:avLst/>
            <a:gdLst>
              <a:gd name="T0" fmla="*/ 0 w 1223"/>
              <a:gd name="T1" fmla="*/ 698 h 698"/>
              <a:gd name="T2" fmla="*/ 0 w 1223"/>
              <a:gd name="T3" fmla="*/ 0 h 698"/>
              <a:gd name="T4" fmla="*/ 1223 w 1223"/>
              <a:gd name="T5" fmla="*/ 396 h 698"/>
              <a:gd name="T6" fmla="*/ 0 w 1223"/>
              <a:gd name="T7" fmla="*/ 698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3" h="698">
                <a:moveTo>
                  <a:pt x="0" y="698"/>
                </a:moveTo>
                <a:lnTo>
                  <a:pt x="0" y="0"/>
                </a:lnTo>
                <a:lnTo>
                  <a:pt x="1223" y="396"/>
                </a:lnTo>
                <a:lnTo>
                  <a:pt x="0" y="698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8" name="Freeform 49">
            <a:extLst>
              <a:ext uri="{FF2B5EF4-FFF2-40B4-BE49-F238E27FC236}">
                <a16:creationId xmlns:a16="http://schemas.microsoft.com/office/drawing/2014/main" id="{AF385979-89DA-4C6B-8F1A-F403EF7FD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550" y="4859338"/>
            <a:ext cx="400050" cy="717550"/>
          </a:xfrm>
          <a:custGeom>
            <a:avLst/>
            <a:gdLst>
              <a:gd name="T0" fmla="*/ 47 w 252"/>
              <a:gd name="T1" fmla="*/ 452 h 452"/>
              <a:gd name="T2" fmla="*/ 0 w 252"/>
              <a:gd name="T3" fmla="*/ 0 h 452"/>
              <a:gd name="T4" fmla="*/ 252 w 252"/>
              <a:gd name="T5" fmla="*/ 342 h 452"/>
              <a:gd name="T6" fmla="*/ 47 w 252"/>
              <a:gd name="T7" fmla="*/ 452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9" name="Freeform 50">
            <a:extLst>
              <a:ext uri="{FF2B5EF4-FFF2-40B4-BE49-F238E27FC236}">
                <a16:creationId xmlns:a16="http://schemas.microsoft.com/office/drawing/2014/main" id="{47097A3A-B3CF-4E43-9CBB-3B6969DED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550" y="4859338"/>
            <a:ext cx="485775" cy="542925"/>
          </a:xfrm>
          <a:custGeom>
            <a:avLst/>
            <a:gdLst>
              <a:gd name="T0" fmla="*/ 0 w 306"/>
              <a:gd name="T1" fmla="*/ 0 h 342"/>
              <a:gd name="T2" fmla="*/ 306 w 306"/>
              <a:gd name="T3" fmla="*/ 108 h 342"/>
              <a:gd name="T4" fmla="*/ 252 w 306"/>
              <a:gd name="T5" fmla="*/ 342 h 342"/>
              <a:gd name="T6" fmla="*/ 0 w 306"/>
              <a:gd name="T7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0" name="Freeform 51">
            <a:extLst>
              <a:ext uri="{FF2B5EF4-FFF2-40B4-BE49-F238E27FC236}">
                <a16:creationId xmlns:a16="http://schemas.microsoft.com/office/drawing/2014/main" id="{28CA249A-0952-4870-83BC-A82A0C693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2867025"/>
            <a:ext cx="1258888" cy="2062163"/>
          </a:xfrm>
          <a:custGeom>
            <a:avLst/>
            <a:gdLst>
              <a:gd name="T0" fmla="*/ 0 w 793"/>
              <a:gd name="T1" fmla="*/ 0 h 1299"/>
              <a:gd name="T2" fmla="*/ 120 w 793"/>
              <a:gd name="T3" fmla="*/ 1299 h 1299"/>
              <a:gd name="T4" fmla="*/ 793 w 793"/>
              <a:gd name="T5" fmla="*/ 1170 h 1299"/>
              <a:gd name="T6" fmla="*/ 0 w 793"/>
              <a:gd name="T7" fmla="*/ 0 h 1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1" name="Freeform 52">
            <a:extLst>
              <a:ext uri="{FF2B5EF4-FFF2-40B4-BE49-F238E27FC236}">
                <a16:creationId xmlns:a16="http://schemas.microsoft.com/office/drawing/2014/main" id="{4E44216A-ACB3-4ED0-85F6-C377CB21C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5" y="4724400"/>
            <a:ext cx="1068388" cy="2132013"/>
          </a:xfrm>
          <a:custGeom>
            <a:avLst/>
            <a:gdLst>
              <a:gd name="T0" fmla="*/ 457 w 673"/>
              <a:gd name="T1" fmla="*/ 1343 h 1343"/>
              <a:gd name="T2" fmla="*/ 0 w 673"/>
              <a:gd name="T3" fmla="*/ 129 h 1343"/>
              <a:gd name="T4" fmla="*/ 673 w 673"/>
              <a:gd name="T5" fmla="*/ 0 h 1343"/>
              <a:gd name="T6" fmla="*/ 457 w 673"/>
              <a:gd name="T7" fmla="*/ 1343 h 1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3" h="1343">
                <a:moveTo>
                  <a:pt x="457" y="1343"/>
                </a:moveTo>
                <a:lnTo>
                  <a:pt x="0" y="129"/>
                </a:lnTo>
                <a:lnTo>
                  <a:pt x="673" y="0"/>
                </a:lnTo>
                <a:lnTo>
                  <a:pt x="457" y="1343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2" name="Freeform 53">
            <a:extLst>
              <a:ext uri="{FF2B5EF4-FFF2-40B4-BE49-F238E27FC236}">
                <a16:creationId xmlns:a16="http://schemas.microsoft.com/office/drawing/2014/main" id="{AD897B83-2F01-4F95-B10B-43D41C510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929188"/>
            <a:ext cx="1233488" cy="1927225"/>
          </a:xfrm>
          <a:custGeom>
            <a:avLst/>
            <a:gdLst>
              <a:gd name="T0" fmla="*/ 0 w 777"/>
              <a:gd name="T1" fmla="*/ 598 h 1214"/>
              <a:gd name="T2" fmla="*/ 320 w 777"/>
              <a:gd name="T3" fmla="*/ 0 h 1214"/>
              <a:gd name="T4" fmla="*/ 777 w 777"/>
              <a:gd name="T5" fmla="*/ 1214 h 1214"/>
              <a:gd name="T6" fmla="*/ 0 w 777"/>
              <a:gd name="T7" fmla="*/ 598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7" h="1214">
                <a:moveTo>
                  <a:pt x="0" y="598"/>
                </a:moveTo>
                <a:lnTo>
                  <a:pt x="320" y="0"/>
                </a:lnTo>
                <a:lnTo>
                  <a:pt x="777" y="1214"/>
                </a:lnTo>
                <a:lnTo>
                  <a:pt x="0" y="598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3" name="Freeform 54">
            <a:extLst>
              <a:ext uri="{FF2B5EF4-FFF2-40B4-BE49-F238E27FC236}">
                <a16:creationId xmlns:a16="http://schemas.microsoft.com/office/drawing/2014/main" id="{3052BD44-E7BE-4C87-A69F-2BF89F957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5878513"/>
            <a:ext cx="1233488" cy="977900"/>
          </a:xfrm>
          <a:custGeom>
            <a:avLst/>
            <a:gdLst>
              <a:gd name="T0" fmla="*/ 0 w 777"/>
              <a:gd name="T1" fmla="*/ 0 h 616"/>
              <a:gd name="T2" fmla="*/ 9 w 777"/>
              <a:gd name="T3" fmla="*/ 362 h 616"/>
              <a:gd name="T4" fmla="*/ 777 w 777"/>
              <a:gd name="T5" fmla="*/ 616 h 616"/>
              <a:gd name="T6" fmla="*/ 0 w 777"/>
              <a:gd name="T7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7" h="616">
                <a:moveTo>
                  <a:pt x="0" y="0"/>
                </a:moveTo>
                <a:lnTo>
                  <a:pt x="9" y="362"/>
                </a:lnTo>
                <a:lnTo>
                  <a:pt x="777" y="616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4" name="Freeform 55">
            <a:extLst>
              <a:ext uri="{FF2B5EF4-FFF2-40B4-BE49-F238E27FC236}">
                <a16:creationId xmlns:a16="http://schemas.microsoft.com/office/drawing/2014/main" id="{4652E2C5-5398-40F3-9233-FBD1FF0B1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025" y="5878513"/>
            <a:ext cx="954088" cy="977900"/>
          </a:xfrm>
          <a:custGeom>
            <a:avLst/>
            <a:gdLst>
              <a:gd name="T0" fmla="*/ 592 w 601"/>
              <a:gd name="T1" fmla="*/ 0 h 616"/>
              <a:gd name="T2" fmla="*/ 0 w 601"/>
              <a:gd name="T3" fmla="*/ 616 h 616"/>
              <a:gd name="T4" fmla="*/ 601 w 601"/>
              <a:gd name="T5" fmla="*/ 362 h 616"/>
              <a:gd name="T6" fmla="*/ 592 w 601"/>
              <a:gd name="T7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1" h="616">
                <a:moveTo>
                  <a:pt x="592" y="0"/>
                </a:moveTo>
                <a:lnTo>
                  <a:pt x="0" y="616"/>
                </a:lnTo>
                <a:lnTo>
                  <a:pt x="601" y="362"/>
                </a:lnTo>
                <a:lnTo>
                  <a:pt x="592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5" name="Freeform 56">
            <a:extLst>
              <a:ext uri="{FF2B5EF4-FFF2-40B4-BE49-F238E27FC236}">
                <a16:creationId xmlns:a16="http://schemas.microsoft.com/office/drawing/2014/main" id="{073FFCC1-F81A-44F3-83AE-3F4AFA953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878513"/>
            <a:ext cx="2300287" cy="977900"/>
          </a:xfrm>
          <a:custGeom>
            <a:avLst/>
            <a:gdLst>
              <a:gd name="T0" fmla="*/ 0 w 1449"/>
              <a:gd name="T1" fmla="*/ 616 h 616"/>
              <a:gd name="T2" fmla="*/ 1449 w 1449"/>
              <a:gd name="T3" fmla="*/ 0 h 616"/>
              <a:gd name="T4" fmla="*/ 857 w 1449"/>
              <a:gd name="T5" fmla="*/ 616 h 616"/>
              <a:gd name="T6" fmla="*/ 0 w 1449"/>
              <a:gd name="T7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9" h="616">
                <a:moveTo>
                  <a:pt x="0" y="616"/>
                </a:moveTo>
                <a:lnTo>
                  <a:pt x="1449" y="0"/>
                </a:lnTo>
                <a:lnTo>
                  <a:pt x="857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6" name="Freeform 57">
            <a:extLst>
              <a:ext uri="{FF2B5EF4-FFF2-40B4-BE49-F238E27FC236}">
                <a16:creationId xmlns:a16="http://schemas.microsoft.com/office/drawing/2014/main" id="{32B2E1B8-F0BB-4D4E-B480-600559174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025" y="6453188"/>
            <a:ext cx="2173288" cy="403225"/>
          </a:xfrm>
          <a:custGeom>
            <a:avLst/>
            <a:gdLst>
              <a:gd name="T0" fmla="*/ 1369 w 1369"/>
              <a:gd name="T1" fmla="*/ 254 h 254"/>
              <a:gd name="T2" fmla="*/ 0 w 1369"/>
              <a:gd name="T3" fmla="*/ 254 h 254"/>
              <a:gd name="T4" fmla="*/ 601 w 1369"/>
              <a:gd name="T5" fmla="*/ 0 h 254"/>
              <a:gd name="T6" fmla="*/ 1369 w 1369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9" h="254">
                <a:moveTo>
                  <a:pt x="1369" y="254"/>
                </a:moveTo>
                <a:lnTo>
                  <a:pt x="0" y="254"/>
                </a:lnTo>
                <a:lnTo>
                  <a:pt x="601" y="0"/>
                </a:lnTo>
                <a:lnTo>
                  <a:pt x="1369" y="254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7" name="Freeform 58">
            <a:extLst>
              <a:ext uri="{FF2B5EF4-FFF2-40B4-BE49-F238E27FC236}">
                <a16:creationId xmlns:a16="http://schemas.microsoft.com/office/drawing/2014/main" id="{D9BE2A0F-428C-4066-B1AE-3FB7299DC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313" y="5661025"/>
            <a:ext cx="976312" cy="1195388"/>
          </a:xfrm>
          <a:custGeom>
            <a:avLst/>
            <a:gdLst>
              <a:gd name="T0" fmla="*/ 0 w 615"/>
              <a:gd name="T1" fmla="*/ 753 h 753"/>
              <a:gd name="T2" fmla="*/ 399 w 615"/>
              <a:gd name="T3" fmla="*/ 0 h 753"/>
              <a:gd name="T4" fmla="*/ 615 w 615"/>
              <a:gd name="T5" fmla="*/ 753 h 753"/>
              <a:gd name="T6" fmla="*/ 0 w 615"/>
              <a:gd name="T7" fmla="*/ 753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5" h="753">
                <a:moveTo>
                  <a:pt x="0" y="753"/>
                </a:moveTo>
                <a:lnTo>
                  <a:pt x="399" y="0"/>
                </a:lnTo>
                <a:lnTo>
                  <a:pt x="615" y="753"/>
                </a:lnTo>
                <a:lnTo>
                  <a:pt x="0" y="753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8" name="Freeform 59">
            <a:extLst>
              <a:ext uri="{FF2B5EF4-FFF2-40B4-BE49-F238E27FC236}">
                <a16:creationId xmlns:a16="http://schemas.microsoft.com/office/drawing/2014/main" id="{431121AD-2F58-4430-8AC4-2C29D578F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2867025"/>
            <a:ext cx="1519238" cy="1857375"/>
          </a:xfrm>
          <a:custGeom>
            <a:avLst/>
            <a:gdLst>
              <a:gd name="T0" fmla="*/ 957 w 957"/>
              <a:gd name="T1" fmla="*/ 749 h 1170"/>
              <a:gd name="T2" fmla="*/ 793 w 957"/>
              <a:gd name="T3" fmla="*/ 1170 h 1170"/>
              <a:gd name="T4" fmla="*/ 0 w 957"/>
              <a:gd name="T5" fmla="*/ 0 h 1170"/>
              <a:gd name="T6" fmla="*/ 957 w 957"/>
              <a:gd name="T7" fmla="*/ 749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9" name="Freeform 60">
            <a:extLst>
              <a:ext uri="{FF2B5EF4-FFF2-40B4-BE49-F238E27FC236}">
                <a16:creationId xmlns:a16="http://schemas.microsoft.com/office/drawing/2014/main" id="{EEA57FA0-9B3F-4623-B130-7EFB1672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3" y="4056063"/>
            <a:ext cx="1000125" cy="1604962"/>
          </a:xfrm>
          <a:custGeom>
            <a:avLst/>
            <a:gdLst>
              <a:gd name="T0" fmla="*/ 630 w 630"/>
              <a:gd name="T1" fmla="*/ 299 h 1011"/>
              <a:gd name="T2" fmla="*/ 19 w 630"/>
              <a:gd name="T3" fmla="*/ 1011 h 1011"/>
              <a:gd name="T4" fmla="*/ 0 w 630"/>
              <a:gd name="T5" fmla="*/ 0 h 1011"/>
              <a:gd name="T6" fmla="*/ 630 w 630"/>
              <a:gd name="T7" fmla="*/ 29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0" name="Freeform 61">
            <a:extLst>
              <a:ext uri="{FF2B5EF4-FFF2-40B4-BE49-F238E27FC236}">
                <a16:creationId xmlns:a16="http://schemas.microsoft.com/office/drawing/2014/main" id="{B51008F9-05F7-45C2-8F3C-35082167D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3" y="2668588"/>
            <a:ext cx="998537" cy="1860550"/>
          </a:xfrm>
          <a:custGeom>
            <a:avLst/>
            <a:gdLst>
              <a:gd name="T0" fmla="*/ 0 w 629"/>
              <a:gd name="T1" fmla="*/ 874 h 1172"/>
              <a:gd name="T2" fmla="*/ 328 w 629"/>
              <a:gd name="T3" fmla="*/ 0 h 1172"/>
              <a:gd name="T4" fmla="*/ 629 w 629"/>
              <a:gd name="T5" fmla="*/ 1172 h 1172"/>
              <a:gd name="T6" fmla="*/ 0 w 629"/>
              <a:gd name="T7" fmla="*/ 874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1" name="Freeform 62">
            <a:extLst>
              <a:ext uri="{FF2B5EF4-FFF2-40B4-BE49-F238E27FC236}">
                <a16:creationId xmlns:a16="http://schemas.microsoft.com/office/drawing/2014/main" id="{B46818A3-FBBB-4B07-AF6B-83BA540CC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263" y="2668588"/>
            <a:ext cx="1524000" cy="2509837"/>
          </a:xfrm>
          <a:custGeom>
            <a:avLst/>
            <a:gdLst>
              <a:gd name="T0" fmla="*/ 302 w 960"/>
              <a:gd name="T1" fmla="*/ 1173 h 1581"/>
              <a:gd name="T2" fmla="*/ 301 w 960"/>
              <a:gd name="T3" fmla="*/ 1172 h 1581"/>
              <a:gd name="T4" fmla="*/ 0 w 960"/>
              <a:gd name="T5" fmla="*/ 0 h 1581"/>
              <a:gd name="T6" fmla="*/ 960 w 960"/>
              <a:gd name="T7" fmla="*/ 1581 h 1581"/>
              <a:gd name="T8" fmla="*/ 302 w 960"/>
              <a:gd name="T9" fmla="*/ 1173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2" name="Freeform 63">
            <a:extLst>
              <a:ext uri="{FF2B5EF4-FFF2-40B4-BE49-F238E27FC236}">
                <a16:creationId xmlns:a16="http://schemas.microsoft.com/office/drawing/2014/main" id="{C3D99C68-51BA-4325-AA89-7AA54508B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263" y="2665413"/>
            <a:ext cx="2224087" cy="2513012"/>
          </a:xfrm>
          <a:custGeom>
            <a:avLst/>
            <a:gdLst>
              <a:gd name="T0" fmla="*/ 1401 w 1401"/>
              <a:gd name="T1" fmla="*/ 1273 h 1583"/>
              <a:gd name="T2" fmla="*/ 960 w 1401"/>
              <a:gd name="T3" fmla="*/ 1583 h 1583"/>
              <a:gd name="T4" fmla="*/ 0 w 1401"/>
              <a:gd name="T5" fmla="*/ 2 h 1583"/>
              <a:gd name="T6" fmla="*/ 9 w 1401"/>
              <a:gd name="T7" fmla="*/ 0 h 1583"/>
              <a:gd name="T8" fmla="*/ 1401 w 1401"/>
              <a:gd name="T9" fmla="*/ 907 h 1583"/>
              <a:gd name="T10" fmla="*/ 1401 w 1401"/>
              <a:gd name="T11" fmla="*/ 1273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3" name="Freeform 64">
            <a:extLst>
              <a:ext uri="{FF2B5EF4-FFF2-40B4-BE49-F238E27FC236}">
                <a16:creationId xmlns:a16="http://schemas.microsoft.com/office/drawing/2014/main" id="{1700AAD8-485C-476E-9768-1E0CE2A6C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8550" y="2665413"/>
            <a:ext cx="2209800" cy="1439862"/>
          </a:xfrm>
          <a:custGeom>
            <a:avLst/>
            <a:gdLst>
              <a:gd name="T0" fmla="*/ 1392 w 1392"/>
              <a:gd name="T1" fmla="*/ 907 h 907"/>
              <a:gd name="T2" fmla="*/ 0 w 1392"/>
              <a:gd name="T3" fmla="*/ 0 h 907"/>
              <a:gd name="T4" fmla="*/ 1392 w 1392"/>
              <a:gd name="T5" fmla="*/ 239 h 907"/>
              <a:gd name="T6" fmla="*/ 1392 w 1392"/>
              <a:gd name="T7" fmla="*/ 907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4" name="Freeform 65">
            <a:extLst>
              <a:ext uri="{FF2B5EF4-FFF2-40B4-BE49-F238E27FC236}">
                <a16:creationId xmlns:a16="http://schemas.microsoft.com/office/drawing/2014/main" id="{9037D600-134A-486E-9852-E09FBD27D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8263" y="4686300"/>
            <a:ext cx="700087" cy="2170113"/>
          </a:xfrm>
          <a:custGeom>
            <a:avLst/>
            <a:gdLst>
              <a:gd name="T0" fmla="*/ 441 w 441"/>
              <a:gd name="T1" fmla="*/ 0 h 1367"/>
              <a:gd name="T2" fmla="*/ 0 w 441"/>
              <a:gd name="T3" fmla="*/ 310 h 1367"/>
              <a:gd name="T4" fmla="*/ 441 w 441"/>
              <a:gd name="T5" fmla="*/ 1367 h 1367"/>
              <a:gd name="T6" fmla="*/ 441 w 441"/>
              <a:gd name="T7" fmla="*/ 0 h 1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1" h="1367">
                <a:moveTo>
                  <a:pt x="441" y="0"/>
                </a:moveTo>
                <a:lnTo>
                  <a:pt x="0" y="310"/>
                </a:lnTo>
                <a:lnTo>
                  <a:pt x="441" y="1367"/>
                </a:lnTo>
                <a:lnTo>
                  <a:pt x="441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5" name="Freeform 66">
            <a:extLst>
              <a:ext uri="{FF2B5EF4-FFF2-40B4-BE49-F238E27FC236}">
                <a16:creationId xmlns:a16="http://schemas.microsoft.com/office/drawing/2014/main" id="{7B02C0B4-D2A8-4524-8237-8DF6E74DE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3688" y="4530725"/>
            <a:ext cx="1744662" cy="2325688"/>
          </a:xfrm>
          <a:custGeom>
            <a:avLst/>
            <a:gdLst>
              <a:gd name="T0" fmla="*/ 495 w 1099"/>
              <a:gd name="T1" fmla="*/ 1465 h 1465"/>
              <a:gd name="T2" fmla="*/ 1099 w 1099"/>
              <a:gd name="T3" fmla="*/ 1465 h 1465"/>
              <a:gd name="T4" fmla="*/ 658 w 1099"/>
              <a:gd name="T5" fmla="*/ 408 h 1465"/>
              <a:gd name="T6" fmla="*/ 0 w 1099"/>
              <a:gd name="T7" fmla="*/ 0 h 1465"/>
              <a:gd name="T8" fmla="*/ 495 w 1099"/>
              <a:gd name="T9" fmla="*/ 1465 h 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465">
                <a:moveTo>
                  <a:pt x="495" y="1465"/>
                </a:moveTo>
                <a:lnTo>
                  <a:pt x="1099" y="1465"/>
                </a:lnTo>
                <a:lnTo>
                  <a:pt x="658" y="408"/>
                </a:lnTo>
                <a:lnTo>
                  <a:pt x="0" y="0"/>
                </a:lnTo>
                <a:lnTo>
                  <a:pt x="495" y="1465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6" name="Freeform 67">
            <a:extLst>
              <a:ext uri="{FF2B5EF4-FFF2-40B4-BE49-F238E27FC236}">
                <a16:creationId xmlns:a16="http://schemas.microsoft.com/office/drawing/2014/main" id="{EE17BB4B-39C3-40AE-ACCF-FF24F09D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725" y="4530725"/>
            <a:ext cx="1755775" cy="2325688"/>
          </a:xfrm>
          <a:custGeom>
            <a:avLst/>
            <a:gdLst>
              <a:gd name="T0" fmla="*/ 744 w 1106"/>
              <a:gd name="T1" fmla="*/ 1465 h 1465"/>
              <a:gd name="T2" fmla="*/ 0 w 1106"/>
              <a:gd name="T3" fmla="*/ 712 h 1465"/>
              <a:gd name="T4" fmla="*/ 611 w 1106"/>
              <a:gd name="T5" fmla="*/ 0 h 1465"/>
              <a:gd name="T6" fmla="*/ 1106 w 1106"/>
              <a:gd name="T7" fmla="*/ 1465 h 1465"/>
              <a:gd name="T8" fmla="*/ 744 w 1106"/>
              <a:gd name="T9" fmla="*/ 1465 h 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1465">
                <a:moveTo>
                  <a:pt x="744" y="1465"/>
                </a:moveTo>
                <a:lnTo>
                  <a:pt x="0" y="712"/>
                </a:lnTo>
                <a:lnTo>
                  <a:pt x="611" y="0"/>
                </a:lnTo>
                <a:lnTo>
                  <a:pt x="1106" y="1465"/>
                </a:lnTo>
                <a:lnTo>
                  <a:pt x="744" y="1465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7" name="Freeform 68">
            <a:extLst>
              <a:ext uri="{FF2B5EF4-FFF2-40B4-BE49-F238E27FC236}">
                <a16:creationId xmlns:a16="http://schemas.microsoft.com/office/drawing/2014/main" id="{48EA48A1-125A-4C5D-94FE-BC3A07B5B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725" y="5661025"/>
            <a:ext cx="1181100" cy="1195388"/>
          </a:xfrm>
          <a:custGeom>
            <a:avLst/>
            <a:gdLst>
              <a:gd name="T0" fmla="*/ 216 w 744"/>
              <a:gd name="T1" fmla="*/ 753 h 753"/>
              <a:gd name="T2" fmla="*/ 744 w 744"/>
              <a:gd name="T3" fmla="*/ 753 h 753"/>
              <a:gd name="T4" fmla="*/ 0 w 744"/>
              <a:gd name="T5" fmla="*/ 0 h 753"/>
              <a:gd name="T6" fmla="*/ 216 w 744"/>
              <a:gd name="T7" fmla="*/ 753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4" h="753">
                <a:moveTo>
                  <a:pt x="216" y="753"/>
                </a:moveTo>
                <a:lnTo>
                  <a:pt x="744" y="753"/>
                </a:lnTo>
                <a:lnTo>
                  <a:pt x="0" y="0"/>
                </a:lnTo>
                <a:lnTo>
                  <a:pt x="216" y="753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8" name="Freeform 69">
            <a:extLst>
              <a:ext uri="{FF2B5EF4-FFF2-40B4-BE49-F238E27FC236}">
                <a16:creationId xmlns:a16="http://schemas.microsoft.com/office/drawing/2014/main" id="{39394188-0FF7-4D88-8C16-A249A279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313" y="4724400"/>
            <a:ext cx="633412" cy="2132013"/>
          </a:xfrm>
          <a:custGeom>
            <a:avLst/>
            <a:gdLst>
              <a:gd name="T0" fmla="*/ 0 w 399"/>
              <a:gd name="T1" fmla="*/ 1343 h 1343"/>
              <a:gd name="T2" fmla="*/ 399 w 399"/>
              <a:gd name="T3" fmla="*/ 591 h 1343"/>
              <a:gd name="T4" fmla="*/ 216 w 399"/>
              <a:gd name="T5" fmla="*/ 0 h 1343"/>
              <a:gd name="T6" fmla="*/ 0 w 399"/>
              <a:gd name="T7" fmla="*/ 1343 h 1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9" h="1343">
                <a:moveTo>
                  <a:pt x="0" y="1343"/>
                </a:moveTo>
                <a:lnTo>
                  <a:pt x="399" y="591"/>
                </a:lnTo>
                <a:lnTo>
                  <a:pt x="216" y="0"/>
                </a:lnTo>
                <a:lnTo>
                  <a:pt x="0" y="1343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9" name="Freeform 70">
            <a:extLst>
              <a:ext uri="{FF2B5EF4-FFF2-40B4-BE49-F238E27FC236}">
                <a16:creationId xmlns:a16="http://schemas.microsoft.com/office/drawing/2014/main" id="{F7745288-282F-4D23-8F28-CE574CD57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213" y="4056063"/>
            <a:ext cx="290512" cy="1606550"/>
          </a:xfrm>
          <a:custGeom>
            <a:avLst/>
            <a:gdLst>
              <a:gd name="T0" fmla="*/ 183 w 183"/>
              <a:gd name="T1" fmla="*/ 1012 h 1012"/>
              <a:gd name="T2" fmla="*/ 183 w 183"/>
              <a:gd name="T3" fmla="*/ 1011 h 1012"/>
              <a:gd name="T4" fmla="*/ 164 w 183"/>
              <a:gd name="T5" fmla="*/ 0 h 1012"/>
              <a:gd name="T6" fmla="*/ 0 w 183"/>
              <a:gd name="T7" fmla="*/ 421 h 1012"/>
              <a:gd name="T8" fmla="*/ 183 w 183"/>
              <a:gd name="T9" fmla="*/ 1012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0" name="Freeform 71">
            <a:extLst>
              <a:ext uri="{FF2B5EF4-FFF2-40B4-BE49-F238E27FC236}">
                <a16:creationId xmlns:a16="http://schemas.microsoft.com/office/drawing/2014/main" id="{8C7D7575-3928-4A83-9FD6-D0ACA5D7D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3222625"/>
            <a:ext cx="327025" cy="257175"/>
          </a:xfrm>
          <a:custGeom>
            <a:avLst/>
            <a:gdLst>
              <a:gd name="T0" fmla="*/ 99 w 206"/>
              <a:gd name="T1" fmla="*/ 0 h 162"/>
              <a:gd name="T2" fmla="*/ 0 w 206"/>
              <a:gd name="T3" fmla="*/ 162 h 162"/>
              <a:gd name="T4" fmla="*/ 206 w 206"/>
              <a:gd name="T5" fmla="*/ 117 h 162"/>
              <a:gd name="T6" fmla="*/ 99 w 206"/>
              <a:gd name="T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" h="162">
                <a:moveTo>
                  <a:pt x="99" y="0"/>
                </a:moveTo>
                <a:lnTo>
                  <a:pt x="0" y="162"/>
                </a:lnTo>
                <a:lnTo>
                  <a:pt x="206" y="117"/>
                </a:lnTo>
                <a:lnTo>
                  <a:pt x="99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1" name="Freeform 72">
            <a:extLst>
              <a:ext uri="{FF2B5EF4-FFF2-40B4-BE49-F238E27FC236}">
                <a16:creationId xmlns:a16="http://schemas.microsoft.com/office/drawing/2014/main" id="{9D84149F-A653-4263-AA66-308642725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3408363"/>
            <a:ext cx="327025" cy="188912"/>
          </a:xfrm>
          <a:custGeom>
            <a:avLst/>
            <a:gdLst>
              <a:gd name="T0" fmla="*/ 0 w 206"/>
              <a:gd name="T1" fmla="*/ 45 h 119"/>
              <a:gd name="T2" fmla="*/ 167 w 206"/>
              <a:gd name="T3" fmla="*/ 119 h 119"/>
              <a:gd name="T4" fmla="*/ 206 w 206"/>
              <a:gd name="T5" fmla="*/ 0 h 119"/>
              <a:gd name="T6" fmla="*/ 0 w 206"/>
              <a:gd name="T7" fmla="*/ 4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" h="119">
                <a:moveTo>
                  <a:pt x="0" y="45"/>
                </a:moveTo>
                <a:lnTo>
                  <a:pt x="167" y="119"/>
                </a:lnTo>
                <a:lnTo>
                  <a:pt x="206" y="0"/>
                </a:lnTo>
                <a:lnTo>
                  <a:pt x="0" y="4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2" name="Freeform 73">
            <a:extLst>
              <a:ext uri="{FF2B5EF4-FFF2-40B4-BE49-F238E27FC236}">
                <a16:creationId xmlns:a16="http://schemas.microsoft.com/office/drawing/2014/main" id="{B0CAF0A6-0B4D-429C-9742-9E20CD125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288" y="4678363"/>
            <a:ext cx="415925" cy="782637"/>
          </a:xfrm>
          <a:custGeom>
            <a:avLst/>
            <a:gdLst>
              <a:gd name="T0" fmla="*/ 49 w 262"/>
              <a:gd name="T1" fmla="*/ 493 h 493"/>
              <a:gd name="T2" fmla="*/ 0 w 262"/>
              <a:gd name="T3" fmla="*/ 0 h 493"/>
              <a:gd name="T4" fmla="*/ 262 w 262"/>
              <a:gd name="T5" fmla="*/ 374 h 493"/>
              <a:gd name="T6" fmla="*/ 49 w 262"/>
              <a:gd name="T7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3" name="Freeform 74">
            <a:extLst>
              <a:ext uri="{FF2B5EF4-FFF2-40B4-BE49-F238E27FC236}">
                <a16:creationId xmlns:a16="http://schemas.microsoft.com/office/drawing/2014/main" id="{E6734765-C781-40E4-AEC2-36D92DB02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288" y="4678363"/>
            <a:ext cx="504825" cy="593725"/>
          </a:xfrm>
          <a:custGeom>
            <a:avLst/>
            <a:gdLst>
              <a:gd name="T0" fmla="*/ 0 w 318"/>
              <a:gd name="T1" fmla="*/ 0 h 374"/>
              <a:gd name="T2" fmla="*/ 318 w 318"/>
              <a:gd name="T3" fmla="*/ 119 h 374"/>
              <a:gd name="T4" fmla="*/ 262 w 318"/>
              <a:gd name="T5" fmla="*/ 374 h 374"/>
              <a:gd name="T6" fmla="*/ 0 w 318"/>
              <a:gd name="T7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4" name="Freeform 75">
            <a:extLst>
              <a:ext uri="{FF2B5EF4-FFF2-40B4-BE49-F238E27FC236}">
                <a16:creationId xmlns:a16="http://schemas.microsoft.com/office/drawing/2014/main" id="{6264A872-FB5F-4A88-A22B-8066A2CCF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506663"/>
            <a:ext cx="1306513" cy="2249487"/>
          </a:xfrm>
          <a:custGeom>
            <a:avLst/>
            <a:gdLst>
              <a:gd name="T0" fmla="*/ 0 w 823"/>
              <a:gd name="T1" fmla="*/ 0 h 1417"/>
              <a:gd name="T2" fmla="*/ 125 w 823"/>
              <a:gd name="T3" fmla="*/ 1417 h 1417"/>
              <a:gd name="T4" fmla="*/ 823 w 823"/>
              <a:gd name="T5" fmla="*/ 1276 h 1417"/>
              <a:gd name="T6" fmla="*/ 0 w 823"/>
              <a:gd name="T7" fmla="*/ 0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5" name="Freeform 76">
            <a:extLst>
              <a:ext uri="{FF2B5EF4-FFF2-40B4-BE49-F238E27FC236}">
                <a16:creationId xmlns:a16="http://schemas.microsoft.com/office/drawing/2014/main" id="{028C210F-4957-431D-A81D-89629D9B1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4532313"/>
            <a:ext cx="1108075" cy="2324100"/>
          </a:xfrm>
          <a:custGeom>
            <a:avLst/>
            <a:gdLst>
              <a:gd name="T0" fmla="*/ 473 w 698"/>
              <a:gd name="T1" fmla="*/ 1464 h 1464"/>
              <a:gd name="T2" fmla="*/ 0 w 698"/>
              <a:gd name="T3" fmla="*/ 141 h 1464"/>
              <a:gd name="T4" fmla="*/ 698 w 698"/>
              <a:gd name="T5" fmla="*/ 0 h 1464"/>
              <a:gd name="T6" fmla="*/ 473 w 698"/>
              <a:gd name="T7" fmla="*/ 1464 h 1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8" h="1464">
                <a:moveTo>
                  <a:pt x="473" y="1464"/>
                </a:moveTo>
                <a:lnTo>
                  <a:pt x="0" y="141"/>
                </a:lnTo>
                <a:lnTo>
                  <a:pt x="698" y="0"/>
                </a:lnTo>
                <a:lnTo>
                  <a:pt x="473" y="1464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6" name="Freeform 77">
            <a:extLst>
              <a:ext uri="{FF2B5EF4-FFF2-40B4-BE49-F238E27FC236}">
                <a16:creationId xmlns:a16="http://schemas.microsoft.com/office/drawing/2014/main" id="{40587A8B-4F32-40E7-8A2E-C6DEFA36F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4756150"/>
            <a:ext cx="1279525" cy="2100263"/>
          </a:xfrm>
          <a:custGeom>
            <a:avLst/>
            <a:gdLst>
              <a:gd name="T0" fmla="*/ 0 w 806"/>
              <a:gd name="T1" fmla="*/ 651 h 1323"/>
              <a:gd name="T2" fmla="*/ 333 w 806"/>
              <a:gd name="T3" fmla="*/ 0 h 1323"/>
              <a:gd name="T4" fmla="*/ 806 w 806"/>
              <a:gd name="T5" fmla="*/ 1323 h 1323"/>
              <a:gd name="T6" fmla="*/ 0 w 806"/>
              <a:gd name="T7" fmla="*/ 651 h 1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6" h="1323">
                <a:moveTo>
                  <a:pt x="0" y="651"/>
                </a:moveTo>
                <a:lnTo>
                  <a:pt x="333" y="0"/>
                </a:lnTo>
                <a:lnTo>
                  <a:pt x="806" y="1323"/>
                </a:lnTo>
                <a:lnTo>
                  <a:pt x="0" y="651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7" name="Freeform 78">
            <a:extLst>
              <a:ext uri="{FF2B5EF4-FFF2-40B4-BE49-F238E27FC236}">
                <a16:creationId xmlns:a16="http://schemas.microsoft.com/office/drawing/2014/main" id="{3C4B17E8-BE2F-4E6F-851C-468C119FE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5789613"/>
            <a:ext cx="1279525" cy="1066800"/>
          </a:xfrm>
          <a:custGeom>
            <a:avLst/>
            <a:gdLst>
              <a:gd name="T0" fmla="*/ 0 w 806"/>
              <a:gd name="T1" fmla="*/ 0 h 672"/>
              <a:gd name="T2" fmla="*/ 10 w 806"/>
              <a:gd name="T3" fmla="*/ 396 h 672"/>
              <a:gd name="T4" fmla="*/ 806 w 806"/>
              <a:gd name="T5" fmla="*/ 672 h 672"/>
              <a:gd name="T6" fmla="*/ 0 w 806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6" h="672">
                <a:moveTo>
                  <a:pt x="0" y="0"/>
                </a:moveTo>
                <a:lnTo>
                  <a:pt x="10" y="396"/>
                </a:lnTo>
                <a:lnTo>
                  <a:pt x="806" y="672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8" name="Freeform 79">
            <a:extLst>
              <a:ext uri="{FF2B5EF4-FFF2-40B4-BE49-F238E27FC236}">
                <a16:creationId xmlns:a16="http://schemas.microsoft.com/office/drawing/2014/main" id="{94FA6006-7EB5-406A-A55D-29AA0CFF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5789613"/>
            <a:ext cx="990600" cy="1066800"/>
          </a:xfrm>
          <a:custGeom>
            <a:avLst/>
            <a:gdLst>
              <a:gd name="T0" fmla="*/ 614 w 624"/>
              <a:gd name="T1" fmla="*/ 0 h 672"/>
              <a:gd name="T2" fmla="*/ 0 w 624"/>
              <a:gd name="T3" fmla="*/ 672 h 672"/>
              <a:gd name="T4" fmla="*/ 624 w 624"/>
              <a:gd name="T5" fmla="*/ 396 h 672"/>
              <a:gd name="T6" fmla="*/ 614 w 624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672">
                <a:moveTo>
                  <a:pt x="614" y="0"/>
                </a:moveTo>
                <a:lnTo>
                  <a:pt x="0" y="672"/>
                </a:lnTo>
                <a:lnTo>
                  <a:pt x="624" y="396"/>
                </a:lnTo>
                <a:lnTo>
                  <a:pt x="614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9" name="Freeform 80">
            <a:extLst>
              <a:ext uri="{FF2B5EF4-FFF2-40B4-BE49-F238E27FC236}">
                <a16:creationId xmlns:a16="http://schemas.microsoft.com/office/drawing/2014/main" id="{6AA0521C-33EC-4ACA-B47E-7950119F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188" y="5789613"/>
            <a:ext cx="2386012" cy="1066800"/>
          </a:xfrm>
          <a:custGeom>
            <a:avLst/>
            <a:gdLst>
              <a:gd name="T0" fmla="*/ 0 w 1503"/>
              <a:gd name="T1" fmla="*/ 672 h 672"/>
              <a:gd name="T2" fmla="*/ 1503 w 1503"/>
              <a:gd name="T3" fmla="*/ 0 h 672"/>
              <a:gd name="T4" fmla="*/ 889 w 1503"/>
              <a:gd name="T5" fmla="*/ 672 h 672"/>
              <a:gd name="T6" fmla="*/ 0 w 1503"/>
              <a:gd name="T7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3" h="672">
                <a:moveTo>
                  <a:pt x="0" y="672"/>
                </a:moveTo>
                <a:lnTo>
                  <a:pt x="1503" y="0"/>
                </a:lnTo>
                <a:lnTo>
                  <a:pt x="889" y="672"/>
                </a:lnTo>
                <a:lnTo>
                  <a:pt x="0" y="67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0" name="Freeform 81">
            <a:extLst>
              <a:ext uri="{FF2B5EF4-FFF2-40B4-BE49-F238E27FC236}">
                <a16:creationId xmlns:a16="http://schemas.microsoft.com/office/drawing/2014/main" id="{AA336330-B622-4DE0-BC0C-F2D31596D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6418263"/>
            <a:ext cx="2254250" cy="438150"/>
          </a:xfrm>
          <a:custGeom>
            <a:avLst/>
            <a:gdLst>
              <a:gd name="T0" fmla="*/ 1420 w 1420"/>
              <a:gd name="T1" fmla="*/ 276 h 276"/>
              <a:gd name="T2" fmla="*/ 0 w 1420"/>
              <a:gd name="T3" fmla="*/ 276 h 276"/>
              <a:gd name="T4" fmla="*/ 624 w 1420"/>
              <a:gd name="T5" fmla="*/ 0 h 276"/>
              <a:gd name="T6" fmla="*/ 1420 w 1420"/>
              <a:gd name="T7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0" h="276">
                <a:moveTo>
                  <a:pt x="1420" y="276"/>
                </a:moveTo>
                <a:lnTo>
                  <a:pt x="0" y="276"/>
                </a:lnTo>
                <a:lnTo>
                  <a:pt x="624" y="0"/>
                </a:lnTo>
                <a:lnTo>
                  <a:pt x="1420" y="276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1" name="Freeform 82">
            <a:extLst>
              <a:ext uri="{FF2B5EF4-FFF2-40B4-BE49-F238E27FC236}">
                <a16:creationId xmlns:a16="http://schemas.microsoft.com/office/drawing/2014/main" id="{0E486E36-B67F-4BAA-AD7C-F5BBC39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725" y="5554663"/>
            <a:ext cx="1014413" cy="1301750"/>
          </a:xfrm>
          <a:custGeom>
            <a:avLst/>
            <a:gdLst>
              <a:gd name="T0" fmla="*/ 0 w 639"/>
              <a:gd name="T1" fmla="*/ 820 h 820"/>
              <a:gd name="T2" fmla="*/ 416 w 639"/>
              <a:gd name="T3" fmla="*/ 0 h 820"/>
              <a:gd name="T4" fmla="*/ 639 w 639"/>
              <a:gd name="T5" fmla="*/ 820 h 820"/>
              <a:gd name="T6" fmla="*/ 0 w 639"/>
              <a:gd name="T7" fmla="*/ 820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820">
                <a:moveTo>
                  <a:pt x="0" y="820"/>
                </a:moveTo>
                <a:lnTo>
                  <a:pt x="416" y="0"/>
                </a:lnTo>
                <a:lnTo>
                  <a:pt x="639" y="820"/>
                </a:lnTo>
                <a:lnTo>
                  <a:pt x="0" y="820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2" name="Freeform 83">
            <a:extLst>
              <a:ext uri="{FF2B5EF4-FFF2-40B4-BE49-F238E27FC236}">
                <a16:creationId xmlns:a16="http://schemas.microsoft.com/office/drawing/2014/main" id="{2491B699-85CD-4383-BB61-1D3F6D0DF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506663"/>
            <a:ext cx="1577975" cy="2025650"/>
          </a:xfrm>
          <a:custGeom>
            <a:avLst/>
            <a:gdLst>
              <a:gd name="T0" fmla="*/ 994 w 994"/>
              <a:gd name="T1" fmla="*/ 816 h 1276"/>
              <a:gd name="T2" fmla="*/ 823 w 994"/>
              <a:gd name="T3" fmla="*/ 1276 h 1276"/>
              <a:gd name="T4" fmla="*/ 0 w 994"/>
              <a:gd name="T5" fmla="*/ 0 h 1276"/>
              <a:gd name="T6" fmla="*/ 994 w 994"/>
              <a:gd name="T7" fmla="*/ 816 h 1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3" name="Freeform 84">
            <a:extLst>
              <a:ext uri="{FF2B5EF4-FFF2-40B4-BE49-F238E27FC236}">
                <a16:creationId xmlns:a16="http://schemas.microsoft.com/office/drawing/2014/main" id="{79ADD423-1C0B-443D-B1C9-766D185F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75" y="3802063"/>
            <a:ext cx="1036638" cy="1752600"/>
          </a:xfrm>
          <a:custGeom>
            <a:avLst/>
            <a:gdLst>
              <a:gd name="T0" fmla="*/ 653 w 653"/>
              <a:gd name="T1" fmla="*/ 327 h 1104"/>
              <a:gd name="T2" fmla="*/ 20 w 653"/>
              <a:gd name="T3" fmla="*/ 1104 h 1104"/>
              <a:gd name="T4" fmla="*/ 0 w 653"/>
              <a:gd name="T5" fmla="*/ 0 h 1104"/>
              <a:gd name="T6" fmla="*/ 653 w 653"/>
              <a:gd name="T7" fmla="*/ 327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4" name="Freeform 85">
            <a:extLst>
              <a:ext uri="{FF2B5EF4-FFF2-40B4-BE49-F238E27FC236}">
                <a16:creationId xmlns:a16="http://schemas.microsoft.com/office/drawing/2014/main" id="{096FA2F2-8B9D-4FBB-8D5C-9669DBB27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75" y="2292350"/>
            <a:ext cx="1035050" cy="2027238"/>
          </a:xfrm>
          <a:custGeom>
            <a:avLst/>
            <a:gdLst>
              <a:gd name="T0" fmla="*/ 0 w 652"/>
              <a:gd name="T1" fmla="*/ 951 h 1277"/>
              <a:gd name="T2" fmla="*/ 339 w 652"/>
              <a:gd name="T3" fmla="*/ 0 h 1277"/>
              <a:gd name="T4" fmla="*/ 652 w 652"/>
              <a:gd name="T5" fmla="*/ 1277 h 1277"/>
              <a:gd name="T6" fmla="*/ 0 w 652"/>
              <a:gd name="T7" fmla="*/ 951 h 1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5" name="Freeform 86">
            <a:extLst>
              <a:ext uri="{FF2B5EF4-FFF2-40B4-BE49-F238E27FC236}">
                <a16:creationId xmlns:a16="http://schemas.microsoft.com/office/drawing/2014/main" id="{D209B2DF-CDFC-4985-A2A8-F487EABD0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8538" y="2290763"/>
            <a:ext cx="1582737" cy="2736850"/>
          </a:xfrm>
          <a:custGeom>
            <a:avLst/>
            <a:gdLst>
              <a:gd name="T0" fmla="*/ 314 w 997"/>
              <a:gd name="T1" fmla="*/ 1279 h 1724"/>
              <a:gd name="T2" fmla="*/ 313 w 997"/>
              <a:gd name="T3" fmla="*/ 1278 h 1724"/>
              <a:gd name="T4" fmla="*/ 0 w 997"/>
              <a:gd name="T5" fmla="*/ 1 h 1724"/>
              <a:gd name="T6" fmla="*/ 2 w 997"/>
              <a:gd name="T7" fmla="*/ 0 h 1724"/>
              <a:gd name="T8" fmla="*/ 997 w 997"/>
              <a:gd name="T9" fmla="*/ 1724 h 1724"/>
              <a:gd name="T10" fmla="*/ 314 w 997"/>
              <a:gd name="T11" fmla="*/ 1279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6" name="Freeform 87">
            <a:extLst>
              <a:ext uri="{FF2B5EF4-FFF2-40B4-BE49-F238E27FC236}">
                <a16:creationId xmlns:a16="http://schemas.microsoft.com/office/drawing/2014/main" id="{1782FA45-5052-4984-9E90-43C5CA56B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1713" y="2286000"/>
            <a:ext cx="2306637" cy="2741613"/>
          </a:xfrm>
          <a:custGeom>
            <a:avLst/>
            <a:gdLst>
              <a:gd name="T0" fmla="*/ 1453 w 1453"/>
              <a:gd name="T1" fmla="*/ 1389 h 1727"/>
              <a:gd name="T2" fmla="*/ 995 w 1453"/>
              <a:gd name="T3" fmla="*/ 1727 h 1727"/>
              <a:gd name="T4" fmla="*/ 0 w 1453"/>
              <a:gd name="T5" fmla="*/ 3 h 1727"/>
              <a:gd name="T6" fmla="*/ 8 w 1453"/>
              <a:gd name="T7" fmla="*/ 0 h 1727"/>
              <a:gd name="T8" fmla="*/ 1453 w 1453"/>
              <a:gd name="T9" fmla="*/ 989 h 1727"/>
              <a:gd name="T10" fmla="*/ 1453 w 1453"/>
              <a:gd name="T11" fmla="*/ 1389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7" name="Freeform 88">
            <a:extLst>
              <a:ext uri="{FF2B5EF4-FFF2-40B4-BE49-F238E27FC236}">
                <a16:creationId xmlns:a16="http://schemas.microsoft.com/office/drawing/2014/main" id="{9967B327-38A1-45CC-AF0B-4F4F555C8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4413" y="2286000"/>
            <a:ext cx="2293937" cy="1570038"/>
          </a:xfrm>
          <a:custGeom>
            <a:avLst/>
            <a:gdLst>
              <a:gd name="T0" fmla="*/ 1445 w 1445"/>
              <a:gd name="T1" fmla="*/ 989 h 989"/>
              <a:gd name="T2" fmla="*/ 0 w 1445"/>
              <a:gd name="T3" fmla="*/ 0 h 989"/>
              <a:gd name="T4" fmla="*/ 1445 w 1445"/>
              <a:gd name="T5" fmla="*/ 262 h 989"/>
              <a:gd name="T6" fmla="*/ 1445 w 1445"/>
              <a:gd name="T7" fmla="*/ 989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8" name="Freeform 89">
            <a:extLst>
              <a:ext uri="{FF2B5EF4-FFF2-40B4-BE49-F238E27FC236}">
                <a16:creationId xmlns:a16="http://schemas.microsoft.com/office/drawing/2014/main" id="{F24D9E6D-EDDC-46E5-9F2F-ED64AC965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1275" y="4491038"/>
            <a:ext cx="727075" cy="2365375"/>
          </a:xfrm>
          <a:custGeom>
            <a:avLst/>
            <a:gdLst>
              <a:gd name="T0" fmla="*/ 458 w 458"/>
              <a:gd name="T1" fmla="*/ 0 h 1490"/>
              <a:gd name="T2" fmla="*/ 0 w 458"/>
              <a:gd name="T3" fmla="*/ 338 h 1490"/>
              <a:gd name="T4" fmla="*/ 458 w 458"/>
              <a:gd name="T5" fmla="*/ 1490 h 1490"/>
              <a:gd name="T6" fmla="*/ 458 w 458"/>
              <a:gd name="T7" fmla="*/ 0 h 1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8" h="1490">
                <a:moveTo>
                  <a:pt x="458" y="0"/>
                </a:moveTo>
                <a:lnTo>
                  <a:pt x="0" y="338"/>
                </a:lnTo>
                <a:lnTo>
                  <a:pt x="458" y="1490"/>
                </a:lnTo>
                <a:lnTo>
                  <a:pt x="458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9" name="Freeform 90">
            <a:extLst>
              <a:ext uri="{FF2B5EF4-FFF2-40B4-BE49-F238E27FC236}">
                <a16:creationId xmlns:a16="http://schemas.microsoft.com/office/drawing/2014/main" id="{81D4A047-CE4B-4A86-997B-2CCD16D82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013" y="4321175"/>
            <a:ext cx="1811337" cy="2535238"/>
          </a:xfrm>
          <a:custGeom>
            <a:avLst/>
            <a:gdLst>
              <a:gd name="T0" fmla="*/ 514 w 1141"/>
              <a:gd name="T1" fmla="*/ 1597 h 1597"/>
              <a:gd name="T2" fmla="*/ 1141 w 1141"/>
              <a:gd name="T3" fmla="*/ 1597 h 1597"/>
              <a:gd name="T4" fmla="*/ 683 w 1141"/>
              <a:gd name="T5" fmla="*/ 445 h 1597"/>
              <a:gd name="T6" fmla="*/ 0 w 1141"/>
              <a:gd name="T7" fmla="*/ 0 h 1597"/>
              <a:gd name="T8" fmla="*/ 514 w 1141"/>
              <a:gd name="T9" fmla="*/ 159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1" h="1597">
                <a:moveTo>
                  <a:pt x="514" y="1597"/>
                </a:moveTo>
                <a:lnTo>
                  <a:pt x="1141" y="1597"/>
                </a:lnTo>
                <a:lnTo>
                  <a:pt x="683" y="445"/>
                </a:lnTo>
                <a:lnTo>
                  <a:pt x="0" y="0"/>
                </a:lnTo>
                <a:lnTo>
                  <a:pt x="514" y="1597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0" name="Freeform 91">
            <a:extLst>
              <a:ext uri="{FF2B5EF4-FFF2-40B4-BE49-F238E27FC236}">
                <a16:creationId xmlns:a16="http://schemas.microsoft.com/office/drawing/2014/main" id="{34BAA160-5871-4011-9B34-CBEB17D87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5" y="4321175"/>
            <a:ext cx="1820863" cy="2535238"/>
          </a:xfrm>
          <a:custGeom>
            <a:avLst/>
            <a:gdLst>
              <a:gd name="T0" fmla="*/ 771 w 1147"/>
              <a:gd name="T1" fmla="*/ 1597 h 1597"/>
              <a:gd name="T2" fmla="*/ 0 w 1147"/>
              <a:gd name="T3" fmla="*/ 777 h 1597"/>
              <a:gd name="T4" fmla="*/ 633 w 1147"/>
              <a:gd name="T5" fmla="*/ 0 h 1597"/>
              <a:gd name="T6" fmla="*/ 1147 w 1147"/>
              <a:gd name="T7" fmla="*/ 1597 h 1597"/>
              <a:gd name="T8" fmla="*/ 771 w 1147"/>
              <a:gd name="T9" fmla="*/ 159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7" h="1597">
                <a:moveTo>
                  <a:pt x="771" y="1597"/>
                </a:moveTo>
                <a:lnTo>
                  <a:pt x="0" y="777"/>
                </a:lnTo>
                <a:lnTo>
                  <a:pt x="633" y="0"/>
                </a:lnTo>
                <a:lnTo>
                  <a:pt x="1147" y="1597"/>
                </a:lnTo>
                <a:lnTo>
                  <a:pt x="771" y="1597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1" name="Freeform 92">
            <a:extLst>
              <a:ext uri="{FF2B5EF4-FFF2-40B4-BE49-F238E27FC236}">
                <a16:creationId xmlns:a16="http://schemas.microsoft.com/office/drawing/2014/main" id="{42D3A58F-2456-4616-9996-8A8F6121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5" y="5554663"/>
            <a:ext cx="1223963" cy="1301750"/>
          </a:xfrm>
          <a:custGeom>
            <a:avLst/>
            <a:gdLst>
              <a:gd name="T0" fmla="*/ 223 w 771"/>
              <a:gd name="T1" fmla="*/ 820 h 820"/>
              <a:gd name="T2" fmla="*/ 771 w 771"/>
              <a:gd name="T3" fmla="*/ 820 h 820"/>
              <a:gd name="T4" fmla="*/ 0 w 771"/>
              <a:gd name="T5" fmla="*/ 0 h 820"/>
              <a:gd name="T6" fmla="*/ 223 w 771"/>
              <a:gd name="T7" fmla="*/ 820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1" h="820">
                <a:moveTo>
                  <a:pt x="223" y="820"/>
                </a:moveTo>
                <a:lnTo>
                  <a:pt x="771" y="820"/>
                </a:lnTo>
                <a:lnTo>
                  <a:pt x="0" y="0"/>
                </a:lnTo>
                <a:lnTo>
                  <a:pt x="223" y="820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2" name="Freeform 93">
            <a:extLst>
              <a:ext uri="{FF2B5EF4-FFF2-40B4-BE49-F238E27FC236}">
                <a16:creationId xmlns:a16="http://schemas.microsoft.com/office/drawing/2014/main" id="{C6A40C7F-6EFE-4A7A-A6A6-A941B3BDA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725" y="4532313"/>
            <a:ext cx="658813" cy="2324100"/>
          </a:xfrm>
          <a:custGeom>
            <a:avLst/>
            <a:gdLst>
              <a:gd name="T0" fmla="*/ 0 w 415"/>
              <a:gd name="T1" fmla="*/ 1464 h 1464"/>
              <a:gd name="T2" fmla="*/ 415 w 415"/>
              <a:gd name="T3" fmla="*/ 644 h 1464"/>
              <a:gd name="T4" fmla="*/ 225 w 415"/>
              <a:gd name="T5" fmla="*/ 0 h 1464"/>
              <a:gd name="T6" fmla="*/ 0 w 415"/>
              <a:gd name="T7" fmla="*/ 1464 h 1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5" h="1464">
                <a:moveTo>
                  <a:pt x="0" y="1464"/>
                </a:moveTo>
                <a:lnTo>
                  <a:pt x="415" y="644"/>
                </a:lnTo>
                <a:lnTo>
                  <a:pt x="225" y="0"/>
                </a:lnTo>
                <a:lnTo>
                  <a:pt x="0" y="1464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3" name="Freeform 94">
            <a:extLst>
              <a:ext uri="{FF2B5EF4-FFF2-40B4-BE49-F238E27FC236}">
                <a16:creationId xmlns:a16="http://schemas.microsoft.com/office/drawing/2014/main" id="{865873A6-8E95-4111-BB88-511BEEF6D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913" y="3802063"/>
            <a:ext cx="303212" cy="1752600"/>
          </a:xfrm>
          <a:custGeom>
            <a:avLst/>
            <a:gdLst>
              <a:gd name="T0" fmla="*/ 190 w 191"/>
              <a:gd name="T1" fmla="*/ 1104 h 1104"/>
              <a:gd name="T2" fmla="*/ 191 w 191"/>
              <a:gd name="T3" fmla="*/ 1104 h 1104"/>
              <a:gd name="T4" fmla="*/ 171 w 191"/>
              <a:gd name="T5" fmla="*/ 0 h 1104"/>
              <a:gd name="T6" fmla="*/ 0 w 191"/>
              <a:gd name="T7" fmla="*/ 460 h 1104"/>
              <a:gd name="T8" fmla="*/ 190 w 191"/>
              <a:gd name="T9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4" name="Oval 95">
            <a:extLst>
              <a:ext uri="{FF2B5EF4-FFF2-40B4-BE49-F238E27FC236}">
                <a16:creationId xmlns:a16="http://schemas.microsoft.com/office/drawing/2014/main" id="{C1169843-FBD2-4886-BCD4-60907D47A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3" y="58451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5" name="Oval 96">
            <a:extLst>
              <a:ext uri="{FF2B5EF4-FFF2-40B4-BE49-F238E27FC236}">
                <a16:creationId xmlns:a16="http://schemas.microsoft.com/office/drawing/2014/main" id="{034C949C-5371-4739-86EA-461AB8218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038" y="5541963"/>
            <a:ext cx="57150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6" name="Oval 97">
            <a:extLst>
              <a:ext uri="{FF2B5EF4-FFF2-40B4-BE49-F238E27FC236}">
                <a16:creationId xmlns:a16="http://schemas.microsoft.com/office/drawing/2014/main" id="{64A31A9E-56B5-40F8-B1D8-B0E32F11B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4208463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7" name="Oval 98">
            <a:extLst>
              <a:ext uri="{FF2B5EF4-FFF2-40B4-BE49-F238E27FC236}">
                <a16:creationId xmlns:a16="http://schemas.microsoft.com/office/drawing/2014/main" id="{D1807767-45BE-4A47-AAE3-38F6754A5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5368925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8" name="Oval 99">
            <a:extLst>
              <a:ext uri="{FF2B5EF4-FFF2-40B4-BE49-F238E27FC236}">
                <a16:creationId xmlns:a16="http://schemas.microsoft.com/office/drawing/2014/main" id="{57548348-C851-4813-B079-C79E006FF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8" y="3287713"/>
            <a:ext cx="58737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9" name="Oval 100">
            <a:extLst>
              <a:ext uri="{FF2B5EF4-FFF2-40B4-BE49-F238E27FC236}">
                <a16:creationId xmlns:a16="http://schemas.microsoft.com/office/drawing/2014/main" id="{C821F1B7-DB9D-4E5B-A455-63D448077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367506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0" name="Oval 101">
            <a:extLst>
              <a:ext uri="{FF2B5EF4-FFF2-40B4-BE49-F238E27FC236}">
                <a16:creationId xmlns:a16="http://schemas.microsoft.com/office/drawing/2014/main" id="{0D194970-54E0-4FFB-A1FF-C364CC471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38" y="34163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1" name="Oval 102">
            <a:extLst>
              <a:ext uri="{FF2B5EF4-FFF2-40B4-BE49-F238E27FC236}">
                <a16:creationId xmlns:a16="http://schemas.microsoft.com/office/drawing/2014/main" id="{225F5FFF-669A-43AC-9652-4EE99C050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3379788"/>
            <a:ext cx="58738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2" name="Oval 103">
            <a:extLst>
              <a:ext uri="{FF2B5EF4-FFF2-40B4-BE49-F238E27FC236}">
                <a16:creationId xmlns:a16="http://schemas.microsoft.com/office/drawing/2014/main" id="{F6BEC6DB-6C2F-4767-A8DA-607E2F670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39909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3" name="Oval 104">
            <a:extLst>
              <a:ext uri="{FF2B5EF4-FFF2-40B4-BE49-F238E27FC236}">
                <a16:creationId xmlns:a16="http://schemas.microsoft.com/office/drawing/2014/main" id="{6CD6325E-AD0C-4638-B059-34C9F36F3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550" y="585152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4" name="Oval 105">
            <a:extLst>
              <a:ext uri="{FF2B5EF4-FFF2-40B4-BE49-F238E27FC236}">
                <a16:creationId xmlns:a16="http://schemas.microsoft.com/office/drawing/2014/main" id="{3952EBE4-5123-410F-B789-08305096B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650" y="63992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5" name="Oval 106">
            <a:extLst>
              <a:ext uri="{FF2B5EF4-FFF2-40B4-BE49-F238E27FC236}">
                <a16:creationId xmlns:a16="http://schemas.microsoft.com/office/drawing/2014/main" id="{5A6F26E2-08A8-4028-93B0-D3E3D407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0" y="4897438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6" name="Oval 107">
            <a:extLst>
              <a:ext uri="{FF2B5EF4-FFF2-40B4-BE49-F238E27FC236}">
                <a16:creationId xmlns:a16="http://schemas.microsoft.com/office/drawing/2014/main" id="{F756D361-2E63-4CFA-8383-27754F458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525" y="46767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7" name="Oval 108">
            <a:extLst>
              <a:ext uri="{FF2B5EF4-FFF2-40B4-BE49-F238E27FC236}">
                <a16:creationId xmlns:a16="http://schemas.microsoft.com/office/drawing/2014/main" id="{545A99DD-394C-48D4-BBC2-79206D400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925" y="40036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8" name="Oval 109">
            <a:extLst>
              <a:ext uri="{FF2B5EF4-FFF2-40B4-BE49-F238E27FC236}">
                <a16:creationId xmlns:a16="http://schemas.microsoft.com/office/drawing/2014/main" id="{AB73A19C-D84D-41D3-8489-6881BCDB6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5625" y="56118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9" name="Oval 110">
            <a:extLst>
              <a:ext uri="{FF2B5EF4-FFF2-40B4-BE49-F238E27FC236}">
                <a16:creationId xmlns:a16="http://schemas.microsoft.com/office/drawing/2014/main" id="{9D09846B-69A1-44EB-B1BC-1ACAE0F38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1938" y="4491038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80" name="Oval 111">
            <a:extLst>
              <a:ext uri="{FF2B5EF4-FFF2-40B4-BE49-F238E27FC236}">
                <a16:creationId xmlns:a16="http://schemas.microsoft.com/office/drawing/2014/main" id="{2C28CE3E-71F7-41DC-915B-2771E44B3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6513" y="51054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3181" name="Picture 112">
            <a:extLst>
              <a:ext uri="{FF2B5EF4-FFF2-40B4-BE49-F238E27FC236}">
                <a16:creationId xmlns:a16="http://schemas.microsoft.com/office/drawing/2014/main" id="{9DB5121C-0F89-4D8D-8D92-7FEC6692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78625"/>
            <a:ext cx="2503487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2" name="Picture 113">
            <a:extLst>
              <a:ext uri="{FF2B5EF4-FFF2-40B4-BE49-F238E27FC236}">
                <a16:creationId xmlns:a16="http://schemas.microsoft.com/office/drawing/2014/main" id="{F1C9B40E-7CDC-4143-9C15-77BD224C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64338"/>
            <a:ext cx="2503487" cy="8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" name="Freeform 119">
            <a:extLst>
              <a:ext uri="{FF2B5EF4-FFF2-40B4-BE49-F238E27FC236}">
                <a16:creationId xmlns:a16="http://schemas.microsoft.com/office/drawing/2014/main" id="{88F22DE2-A35C-4B87-8F14-4540342F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925" y="1493838"/>
            <a:ext cx="36513" cy="38100"/>
          </a:xfrm>
          <a:custGeom>
            <a:avLst/>
            <a:gdLst>
              <a:gd name="T0" fmla="*/ 34 w 34"/>
              <a:gd name="T1" fmla="*/ 17 h 35"/>
              <a:gd name="T2" fmla="*/ 17 w 34"/>
              <a:gd name="T3" fmla="*/ 35 h 35"/>
              <a:gd name="T4" fmla="*/ 17 w 34"/>
              <a:gd name="T5" fmla="*/ 35 h 35"/>
              <a:gd name="T6" fmla="*/ 0 w 34"/>
              <a:gd name="T7" fmla="*/ 17 h 35"/>
              <a:gd name="T8" fmla="*/ 0 w 34"/>
              <a:gd name="T9" fmla="*/ 17 h 35"/>
              <a:gd name="T10" fmla="*/ 17 w 34"/>
              <a:gd name="T11" fmla="*/ 0 h 35"/>
              <a:gd name="T12" fmla="*/ 17 w 34"/>
              <a:gd name="T13" fmla="*/ 0 h 35"/>
              <a:gd name="T14" fmla="*/ 34 w 34"/>
              <a:gd name="T15" fmla="*/ 17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35">
                <a:moveTo>
                  <a:pt x="34" y="17"/>
                </a:moveTo>
                <a:cubicBezTo>
                  <a:pt x="34" y="27"/>
                  <a:pt x="26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8" y="35"/>
                  <a:pt x="0" y="2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6" y="0"/>
                  <a:pt x="34" y="8"/>
                  <a:pt x="34" y="17"/>
                </a:cubicBezTo>
                <a:close/>
              </a:path>
            </a:pathLst>
          </a:custGeom>
          <a:solidFill>
            <a:srgbClr val="35A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9" name="Picture 120">
            <a:extLst>
              <a:ext uri="{FF2B5EF4-FFF2-40B4-BE49-F238E27FC236}">
                <a16:creationId xmlns:a16="http://schemas.microsoft.com/office/drawing/2014/main" id="{8B06DBB5-12B1-40EE-8BFC-125520B5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1479550"/>
            <a:ext cx="65087" cy="6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13">
            <a:extLst>
              <a:ext uri="{FF2B5EF4-FFF2-40B4-BE49-F238E27FC236}">
                <a16:creationId xmlns:a16="http://schemas.microsoft.com/office/drawing/2014/main" id="{D86BB82D-C837-469D-BD8B-9247741B3D15}"/>
              </a:ext>
            </a:extLst>
          </p:cNvPr>
          <p:cNvGrpSpPr>
            <a:grpSpLocks/>
          </p:cNvGrpSpPr>
          <p:nvPr/>
        </p:nvGrpSpPr>
        <p:grpSpPr bwMode="auto">
          <a:xfrm>
            <a:off x="3146425" y="1343025"/>
            <a:ext cx="5908675" cy="5495925"/>
            <a:chOff x="0" y="0"/>
            <a:chExt cx="5908675" cy="5495924"/>
          </a:xfrm>
        </p:grpSpPr>
        <p:sp>
          <p:nvSpPr>
            <p:cNvPr id="2161" name="Freeform 115">
              <a:extLst>
                <a:ext uri="{FF2B5EF4-FFF2-40B4-BE49-F238E27FC236}">
                  <a16:creationId xmlns:a16="http://schemas.microsoft.com/office/drawing/2014/main" id="{E574D45B-D72D-4A03-A8E9-3B2739831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903913" cy="4611687"/>
            </a:xfrm>
            <a:custGeom>
              <a:avLst/>
              <a:gdLst>
                <a:gd name="T0" fmla="*/ 5215 w 5431"/>
                <a:gd name="T1" fmla="*/ 0 h 4241"/>
                <a:gd name="T2" fmla="*/ 216 w 5431"/>
                <a:gd name="T3" fmla="*/ 0 h 4241"/>
                <a:gd name="T4" fmla="*/ 0 w 5431"/>
                <a:gd name="T5" fmla="*/ 216 h 4241"/>
                <a:gd name="T6" fmla="*/ 0 w 5431"/>
                <a:gd name="T7" fmla="*/ 4026 h 4241"/>
                <a:gd name="T8" fmla="*/ 216 w 5431"/>
                <a:gd name="T9" fmla="*/ 4241 h 4241"/>
                <a:gd name="T10" fmla="*/ 5215 w 5431"/>
                <a:gd name="T11" fmla="*/ 4241 h 4241"/>
                <a:gd name="T12" fmla="*/ 5431 w 5431"/>
                <a:gd name="T13" fmla="*/ 4026 h 4241"/>
                <a:gd name="T14" fmla="*/ 5431 w 5431"/>
                <a:gd name="T15" fmla="*/ 216 h 4241"/>
                <a:gd name="T16" fmla="*/ 5215 w 5431"/>
                <a:gd name="T17" fmla="*/ 0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1" h="4241">
                  <a:moveTo>
                    <a:pt x="5215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97" y="0"/>
                    <a:pt x="0" y="97"/>
                    <a:pt x="0" y="216"/>
                  </a:cubicBezTo>
                  <a:cubicBezTo>
                    <a:pt x="0" y="4026"/>
                    <a:pt x="0" y="4026"/>
                    <a:pt x="0" y="4026"/>
                  </a:cubicBezTo>
                  <a:cubicBezTo>
                    <a:pt x="0" y="4145"/>
                    <a:pt x="97" y="4241"/>
                    <a:pt x="216" y="4241"/>
                  </a:cubicBezTo>
                  <a:cubicBezTo>
                    <a:pt x="5215" y="4241"/>
                    <a:pt x="5215" y="4241"/>
                    <a:pt x="5215" y="4241"/>
                  </a:cubicBezTo>
                  <a:cubicBezTo>
                    <a:pt x="5334" y="4241"/>
                    <a:pt x="5431" y="4145"/>
                    <a:pt x="5431" y="4026"/>
                  </a:cubicBezTo>
                  <a:cubicBezTo>
                    <a:pt x="5431" y="216"/>
                    <a:pt x="5431" y="216"/>
                    <a:pt x="5431" y="216"/>
                  </a:cubicBezTo>
                  <a:cubicBezTo>
                    <a:pt x="5431" y="97"/>
                    <a:pt x="5334" y="0"/>
                    <a:pt x="5215" y="0"/>
                  </a:cubicBezTo>
                  <a:close/>
                </a:path>
              </a:pathLst>
            </a:custGeom>
            <a:solidFill>
              <a:srgbClr val="161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62" name="Group 115">
              <a:extLst>
                <a:ext uri="{FF2B5EF4-FFF2-40B4-BE49-F238E27FC236}">
                  <a16:creationId xmlns:a16="http://schemas.microsoft.com/office/drawing/2014/main" id="{E12FA1A9-3622-45B3-A91B-CDD1EECD7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908675" cy="5495924"/>
              <a:chOff x="0" y="0"/>
              <a:chExt cx="5908675" cy="5495924"/>
            </a:xfrm>
          </p:grpSpPr>
          <p:pic>
            <p:nvPicPr>
              <p:cNvPr id="2163" name="Picture 114">
                <a:extLst>
                  <a:ext uri="{FF2B5EF4-FFF2-40B4-BE49-F238E27FC236}">
                    <a16:creationId xmlns:a16="http://schemas.microsoft.com/office/drawing/2014/main" id="{B9094864-C43E-4262-80A9-3127E3703C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213" y="4567237"/>
                <a:ext cx="2503488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4" name="Freeform 116">
                <a:extLst>
                  <a:ext uri="{FF2B5EF4-FFF2-40B4-BE49-F238E27FC236}">
                    <a16:creationId xmlns:a16="http://schemas.microsoft.com/office/drawing/2014/main" id="{6B6FC4B0-5CD7-4FF8-99EA-EFAD77D05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241925" cy="4013200"/>
              </a:xfrm>
              <a:custGeom>
                <a:avLst/>
                <a:gdLst>
                  <a:gd name="T0" fmla="*/ 216 w 4821"/>
                  <a:gd name="T1" fmla="*/ 0 h 3690"/>
                  <a:gd name="T2" fmla="*/ 0 w 4821"/>
                  <a:gd name="T3" fmla="*/ 216 h 3690"/>
                  <a:gd name="T4" fmla="*/ 0 w 4821"/>
                  <a:gd name="T5" fmla="*/ 3690 h 3690"/>
                  <a:gd name="T6" fmla="*/ 2934 w 4821"/>
                  <a:gd name="T7" fmla="*/ 3690 h 3690"/>
                  <a:gd name="T8" fmla="*/ 4821 w 4821"/>
                  <a:gd name="T9" fmla="*/ 0 h 3690"/>
                  <a:gd name="T10" fmla="*/ 216 w 4821"/>
                  <a:gd name="T11" fmla="*/ 0 h 3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1" h="3690">
                    <a:moveTo>
                      <a:pt x="216" y="0"/>
                    </a:moveTo>
                    <a:cubicBezTo>
                      <a:pt x="97" y="0"/>
                      <a:pt x="0" y="97"/>
                      <a:pt x="0" y="216"/>
                    </a:cubicBezTo>
                    <a:cubicBezTo>
                      <a:pt x="0" y="3690"/>
                      <a:pt x="0" y="3690"/>
                      <a:pt x="0" y="3690"/>
                    </a:cubicBezTo>
                    <a:cubicBezTo>
                      <a:pt x="2934" y="3690"/>
                      <a:pt x="2934" y="3690"/>
                      <a:pt x="2934" y="3690"/>
                    </a:cubicBezTo>
                    <a:cubicBezTo>
                      <a:pt x="4821" y="0"/>
                      <a:pt x="4821" y="0"/>
                      <a:pt x="4821" y="0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165" name="Picture 117">
                <a:extLst>
                  <a:ext uri="{FF2B5EF4-FFF2-40B4-BE49-F238E27FC236}">
                    <a16:creationId xmlns:a16="http://schemas.microsoft.com/office/drawing/2014/main" id="{5461B45D-7218-41AA-8203-6157C0A8BB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4525" y="1587"/>
                <a:ext cx="2724150" cy="4016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6" name="Freeform 118">
                <a:extLst>
                  <a:ext uri="{FF2B5EF4-FFF2-40B4-BE49-F238E27FC236}">
                    <a16:creationId xmlns:a16="http://schemas.microsoft.com/office/drawing/2014/main" id="{6ECA824D-373F-4144-ABAF-EB3726CD4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13199"/>
                <a:ext cx="5903913" cy="598487"/>
              </a:xfrm>
              <a:custGeom>
                <a:avLst/>
                <a:gdLst>
                  <a:gd name="T0" fmla="*/ 0 w 5431"/>
                  <a:gd name="T1" fmla="*/ 0 h 551"/>
                  <a:gd name="T2" fmla="*/ 0 w 5431"/>
                  <a:gd name="T3" fmla="*/ 336 h 551"/>
                  <a:gd name="T4" fmla="*/ 216 w 5431"/>
                  <a:gd name="T5" fmla="*/ 551 h 551"/>
                  <a:gd name="T6" fmla="*/ 5215 w 5431"/>
                  <a:gd name="T7" fmla="*/ 551 h 551"/>
                  <a:gd name="T8" fmla="*/ 5431 w 5431"/>
                  <a:gd name="T9" fmla="*/ 336 h 551"/>
                  <a:gd name="T10" fmla="*/ 5431 w 5431"/>
                  <a:gd name="T11" fmla="*/ 0 h 551"/>
                  <a:gd name="T12" fmla="*/ 0 w 5431"/>
                  <a:gd name="T13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1" h="551">
                    <a:moveTo>
                      <a:pt x="0" y="0"/>
                    </a:moveTo>
                    <a:cubicBezTo>
                      <a:pt x="0" y="336"/>
                      <a:pt x="0" y="336"/>
                      <a:pt x="0" y="336"/>
                    </a:cubicBezTo>
                    <a:cubicBezTo>
                      <a:pt x="0" y="455"/>
                      <a:pt x="97" y="551"/>
                      <a:pt x="216" y="551"/>
                    </a:cubicBezTo>
                    <a:cubicBezTo>
                      <a:pt x="5215" y="551"/>
                      <a:pt x="5215" y="551"/>
                      <a:pt x="5215" y="551"/>
                    </a:cubicBezTo>
                    <a:cubicBezTo>
                      <a:pt x="5334" y="551"/>
                      <a:pt x="5431" y="455"/>
                      <a:pt x="5431" y="336"/>
                    </a:cubicBezTo>
                    <a:cubicBezTo>
                      <a:pt x="5431" y="0"/>
                      <a:pt x="5431" y="0"/>
                      <a:pt x="543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7" name="Oval 121">
                <a:extLst>
                  <a:ext uri="{FF2B5EF4-FFF2-40B4-BE49-F238E27FC236}">
                    <a16:creationId xmlns:a16="http://schemas.microsoft.com/office/drawing/2014/main" id="{DD7CFA0A-4964-4E6D-82BB-EE89CD1EB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3850" y="4235449"/>
                <a:ext cx="177800" cy="176212"/>
              </a:xfrm>
              <a:prstGeom prst="ellipse">
                <a:avLst/>
              </a:pr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168" name="Freeform 122">
                <a:extLst>
                  <a:ext uri="{FF2B5EF4-FFF2-40B4-BE49-F238E27FC236}">
                    <a16:creationId xmlns:a16="http://schemas.microsoft.com/office/drawing/2014/main" id="{32173311-6CEC-4824-8C48-C5711B835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575" y="298449"/>
                <a:ext cx="4799013" cy="3416300"/>
              </a:xfrm>
              <a:custGeom>
                <a:avLst/>
                <a:gdLst>
                  <a:gd name="T0" fmla="*/ 0 w 3023"/>
                  <a:gd name="T1" fmla="*/ 0 h 2152"/>
                  <a:gd name="T2" fmla="*/ 0 w 3023"/>
                  <a:gd name="T3" fmla="*/ 2152 h 2152"/>
                  <a:gd name="T4" fmla="*/ 1956 w 3023"/>
                  <a:gd name="T5" fmla="*/ 2152 h 2152"/>
                  <a:gd name="T6" fmla="*/ 3023 w 3023"/>
                  <a:gd name="T7" fmla="*/ 0 h 2152"/>
                  <a:gd name="T8" fmla="*/ 0 w 3023"/>
                  <a:gd name="T9" fmla="*/ 0 h 2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3" h="2152">
                    <a:moveTo>
                      <a:pt x="0" y="0"/>
                    </a:moveTo>
                    <a:lnTo>
                      <a:pt x="0" y="2152"/>
                    </a:lnTo>
                    <a:lnTo>
                      <a:pt x="1956" y="2152"/>
                    </a:lnTo>
                    <a:lnTo>
                      <a:pt x="30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9" name="Freeform 123">
                <a:extLst>
                  <a:ext uri="{FF2B5EF4-FFF2-40B4-BE49-F238E27FC236}">
                    <a16:creationId xmlns:a16="http://schemas.microsoft.com/office/drawing/2014/main" id="{B2963316-6C3A-451E-98B9-67BFC39FC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7725" y="298449"/>
                <a:ext cx="2235200" cy="3416300"/>
              </a:xfrm>
              <a:custGeom>
                <a:avLst/>
                <a:gdLst>
                  <a:gd name="T0" fmla="*/ 1408 w 1408"/>
                  <a:gd name="T1" fmla="*/ 0 h 2152"/>
                  <a:gd name="T2" fmla="*/ 1067 w 1408"/>
                  <a:gd name="T3" fmla="*/ 0 h 2152"/>
                  <a:gd name="T4" fmla="*/ 0 w 1408"/>
                  <a:gd name="T5" fmla="*/ 2152 h 2152"/>
                  <a:gd name="T6" fmla="*/ 1408 w 1408"/>
                  <a:gd name="T7" fmla="*/ 2152 h 2152"/>
                  <a:gd name="T8" fmla="*/ 1408 w 1408"/>
                  <a:gd name="T9" fmla="*/ 0 h 2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8" h="2152">
                    <a:moveTo>
                      <a:pt x="1408" y="0"/>
                    </a:moveTo>
                    <a:lnTo>
                      <a:pt x="1067" y="0"/>
                    </a:lnTo>
                    <a:lnTo>
                      <a:pt x="0" y="2152"/>
                    </a:lnTo>
                    <a:lnTo>
                      <a:pt x="1408" y="2152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195" name="文本框 1">
            <a:extLst>
              <a:ext uri="{FF2B5EF4-FFF2-40B4-BE49-F238E27FC236}">
                <a16:creationId xmlns:a16="http://schemas.microsoft.com/office/drawing/2014/main" id="{0BFD650E-BAB4-4DF8-B3E3-D9E4A1911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2847975"/>
            <a:ext cx="49847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roadway" panose="04040905080002020502" pitchFamily="82" charset="0"/>
              </a:rPr>
              <a:t>毕业设计说明</a:t>
            </a:r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roadway" panose="04040905080002020502" pitchFamily="82" charset="0"/>
            </a:endParaRPr>
          </a:p>
        </p:txBody>
      </p:sp>
      <p:pic>
        <p:nvPicPr>
          <p:cNvPr id="3197" name="medi1110.mp3">
            <a:hlinkClick r:id="" action="ppaction://media"/>
            <a:extLst>
              <a:ext uri="{FF2B5EF4-FFF2-40B4-BE49-F238E27FC236}">
                <a16:creationId xmlns:a16="http://schemas.microsoft.com/office/drawing/2014/main" id="{7577A8FF-CBE7-4C03-9433-BC5162E7AD80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-9509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3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3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3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3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3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3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3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3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3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3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3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3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3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3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3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3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3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3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3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3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3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3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3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3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3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3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3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3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3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3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3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3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3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3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3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3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3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3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3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3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3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3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3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3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3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3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3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3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3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3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3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3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000" fill="hold"/>
                                        <p:tgtEl>
                                          <p:spTgt spid="3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3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3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3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3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3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3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3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3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4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4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500" fill="hold"/>
                                        <p:tgtEl>
                                          <p:spTgt spid="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5" dur="5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56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97"/>
                </p:tgtEl>
              </p:cMediaNode>
            </p:audio>
          </p:childTnLst>
        </p:cTn>
      </p:par>
    </p:tnLst>
    <p:bldLst>
      <p:bldP spid="3164" grpId="0" bldLvl="0" animBg="1"/>
      <p:bldP spid="3165" grpId="0" bldLvl="0" animBg="1"/>
      <p:bldP spid="3166" grpId="0" bldLvl="0" animBg="1"/>
      <p:bldP spid="3167" grpId="0" bldLvl="0" animBg="1"/>
      <p:bldP spid="3168" grpId="0" bldLvl="0" animBg="1"/>
      <p:bldP spid="3169" grpId="0" bldLvl="0" animBg="1"/>
      <p:bldP spid="3170" grpId="0" bldLvl="0" animBg="1"/>
      <p:bldP spid="3171" grpId="0" bldLvl="0" animBg="1"/>
      <p:bldP spid="3172" grpId="0" bldLvl="0" animBg="1"/>
      <p:bldP spid="3173" grpId="0" bldLvl="0" animBg="1"/>
      <p:bldP spid="3174" grpId="0" bldLvl="0" animBg="1"/>
      <p:bldP spid="3175" grpId="0" bldLvl="0" animBg="1"/>
      <p:bldP spid="3176" grpId="0" bldLvl="0" animBg="1"/>
      <p:bldP spid="3177" grpId="0" bldLvl="0" animBg="1"/>
      <p:bldP spid="3178" grpId="0" bldLvl="0" animBg="1"/>
      <p:bldP spid="3179" grpId="0" bldLvl="0" animBg="1"/>
      <p:bldP spid="3180" grpId="0" bldLvl="0" animBg="1"/>
      <p:bldP spid="3195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48B178D6-BD3B-4EF1-B97F-FF2F1571CB6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555" name="Freeform 5">
              <a:extLst>
                <a:ext uri="{FF2B5EF4-FFF2-40B4-BE49-F238E27FC236}">
                  <a16:creationId xmlns:a16="http://schemas.microsoft.com/office/drawing/2014/main" id="{78FED1D0-6D01-4C8A-BF1A-42FCDCBB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6" name="Freeform 6">
              <a:extLst>
                <a:ext uri="{FF2B5EF4-FFF2-40B4-BE49-F238E27FC236}">
                  <a16:creationId xmlns:a16="http://schemas.microsoft.com/office/drawing/2014/main" id="{68EC45D9-A982-4EF2-976E-D38154BD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7" name="Freeform 7">
              <a:extLst>
                <a:ext uri="{FF2B5EF4-FFF2-40B4-BE49-F238E27FC236}">
                  <a16:creationId xmlns:a16="http://schemas.microsoft.com/office/drawing/2014/main" id="{1724FE73-061F-420B-9DD5-D40235C4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8" name="Freeform 8">
              <a:extLst>
                <a:ext uri="{FF2B5EF4-FFF2-40B4-BE49-F238E27FC236}">
                  <a16:creationId xmlns:a16="http://schemas.microsoft.com/office/drawing/2014/main" id="{EE24F1F3-1DF8-4BDF-8CF3-D1C21804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9" name="Freeform 9">
              <a:extLst>
                <a:ext uri="{FF2B5EF4-FFF2-40B4-BE49-F238E27FC236}">
                  <a16:creationId xmlns:a16="http://schemas.microsoft.com/office/drawing/2014/main" id="{4FC7609D-7F0F-49DF-B1A5-06F47154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0" name="Freeform 10">
              <a:extLst>
                <a:ext uri="{FF2B5EF4-FFF2-40B4-BE49-F238E27FC236}">
                  <a16:creationId xmlns:a16="http://schemas.microsoft.com/office/drawing/2014/main" id="{72F993E5-20EA-4E57-BBF2-4264D133F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1" name="Freeform 11">
              <a:extLst>
                <a:ext uri="{FF2B5EF4-FFF2-40B4-BE49-F238E27FC236}">
                  <a16:creationId xmlns:a16="http://schemas.microsoft.com/office/drawing/2014/main" id="{1A780949-89D4-4002-8D64-43188736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2" name="Freeform 12">
              <a:extLst>
                <a:ext uri="{FF2B5EF4-FFF2-40B4-BE49-F238E27FC236}">
                  <a16:creationId xmlns:a16="http://schemas.microsoft.com/office/drawing/2014/main" id="{17E022B1-8BF8-48A0-AFF6-BB98DF36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3" name="Freeform 13">
              <a:extLst>
                <a:ext uri="{FF2B5EF4-FFF2-40B4-BE49-F238E27FC236}">
                  <a16:creationId xmlns:a16="http://schemas.microsoft.com/office/drawing/2014/main" id="{F6043107-F3BC-4A8B-8F2D-A694636A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4" name="Freeform 14">
              <a:extLst>
                <a:ext uri="{FF2B5EF4-FFF2-40B4-BE49-F238E27FC236}">
                  <a16:creationId xmlns:a16="http://schemas.microsoft.com/office/drawing/2014/main" id="{4516BE27-A504-41EF-9A18-C25B1D9E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5" name="Freeform 15">
              <a:extLst>
                <a:ext uri="{FF2B5EF4-FFF2-40B4-BE49-F238E27FC236}">
                  <a16:creationId xmlns:a16="http://schemas.microsoft.com/office/drawing/2014/main" id="{1EEB64B1-6DDF-4F91-8BB1-9AAB3DAB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6" name="Freeform 16">
              <a:extLst>
                <a:ext uri="{FF2B5EF4-FFF2-40B4-BE49-F238E27FC236}">
                  <a16:creationId xmlns:a16="http://schemas.microsoft.com/office/drawing/2014/main" id="{C6364784-D7DE-41D6-992F-B5531274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7" name="Freeform 17">
              <a:extLst>
                <a:ext uri="{FF2B5EF4-FFF2-40B4-BE49-F238E27FC236}">
                  <a16:creationId xmlns:a16="http://schemas.microsoft.com/office/drawing/2014/main" id="{4B4EBA88-5494-47FB-B789-DBB773F3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8" name="Freeform 18">
              <a:extLst>
                <a:ext uri="{FF2B5EF4-FFF2-40B4-BE49-F238E27FC236}">
                  <a16:creationId xmlns:a16="http://schemas.microsoft.com/office/drawing/2014/main" id="{8C61AC48-8446-4F62-AD5F-8BD8B79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9" name="Freeform 21">
              <a:extLst>
                <a:ext uri="{FF2B5EF4-FFF2-40B4-BE49-F238E27FC236}">
                  <a16:creationId xmlns:a16="http://schemas.microsoft.com/office/drawing/2014/main" id="{7BAC79D0-9F59-46E3-8CDD-661A68EE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0" name="Freeform 22">
              <a:extLst>
                <a:ext uri="{FF2B5EF4-FFF2-40B4-BE49-F238E27FC236}">
                  <a16:creationId xmlns:a16="http://schemas.microsoft.com/office/drawing/2014/main" id="{0ADAC912-C7DC-4376-9E84-74C51C1E5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1" name="Freeform 23">
              <a:extLst>
                <a:ext uri="{FF2B5EF4-FFF2-40B4-BE49-F238E27FC236}">
                  <a16:creationId xmlns:a16="http://schemas.microsoft.com/office/drawing/2014/main" id="{8D4C9ACD-C4AD-4C5C-8537-DB72F745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2" name="Freeform 24">
              <a:extLst>
                <a:ext uri="{FF2B5EF4-FFF2-40B4-BE49-F238E27FC236}">
                  <a16:creationId xmlns:a16="http://schemas.microsoft.com/office/drawing/2014/main" id="{0A548FEC-0AF4-4842-AD28-F44865F1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3" name="Freeform 25">
              <a:extLst>
                <a:ext uri="{FF2B5EF4-FFF2-40B4-BE49-F238E27FC236}">
                  <a16:creationId xmlns:a16="http://schemas.microsoft.com/office/drawing/2014/main" id="{D511412D-AA62-49A3-8CAE-85DAD29A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4" name="Freeform 26">
              <a:extLst>
                <a:ext uri="{FF2B5EF4-FFF2-40B4-BE49-F238E27FC236}">
                  <a16:creationId xmlns:a16="http://schemas.microsoft.com/office/drawing/2014/main" id="{F61A1245-66FA-4A2F-8F8E-36DA9001F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5" name="Freeform 27">
              <a:extLst>
                <a:ext uri="{FF2B5EF4-FFF2-40B4-BE49-F238E27FC236}">
                  <a16:creationId xmlns:a16="http://schemas.microsoft.com/office/drawing/2014/main" id="{4A5468A9-A936-4933-8215-2398315B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6" name="Freeform 28">
              <a:extLst>
                <a:ext uri="{FF2B5EF4-FFF2-40B4-BE49-F238E27FC236}">
                  <a16:creationId xmlns:a16="http://schemas.microsoft.com/office/drawing/2014/main" id="{83DA1134-3151-43E6-90A1-1D206B0C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7" name="Freeform 29">
              <a:extLst>
                <a:ext uri="{FF2B5EF4-FFF2-40B4-BE49-F238E27FC236}">
                  <a16:creationId xmlns:a16="http://schemas.microsoft.com/office/drawing/2014/main" id="{B7B314D2-B81B-4268-A9A8-CA253EA3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8" name="Freeform 30">
              <a:extLst>
                <a:ext uri="{FF2B5EF4-FFF2-40B4-BE49-F238E27FC236}">
                  <a16:creationId xmlns:a16="http://schemas.microsoft.com/office/drawing/2014/main" id="{5C669EDB-8A28-47D4-BA95-3081320D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9" name="Freeform 31">
              <a:extLst>
                <a:ext uri="{FF2B5EF4-FFF2-40B4-BE49-F238E27FC236}">
                  <a16:creationId xmlns:a16="http://schemas.microsoft.com/office/drawing/2014/main" id="{5FE423E6-0FB1-4519-A518-26A1AFDC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0" name="Freeform 32">
              <a:extLst>
                <a:ext uri="{FF2B5EF4-FFF2-40B4-BE49-F238E27FC236}">
                  <a16:creationId xmlns:a16="http://schemas.microsoft.com/office/drawing/2014/main" id="{4B97C0E5-B41C-495F-9015-4F89BA4D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1" name="Freeform 33">
              <a:extLst>
                <a:ext uri="{FF2B5EF4-FFF2-40B4-BE49-F238E27FC236}">
                  <a16:creationId xmlns:a16="http://schemas.microsoft.com/office/drawing/2014/main" id="{413B1817-D031-4421-A26C-C86F89FCE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2" name="Freeform 34">
              <a:extLst>
                <a:ext uri="{FF2B5EF4-FFF2-40B4-BE49-F238E27FC236}">
                  <a16:creationId xmlns:a16="http://schemas.microsoft.com/office/drawing/2014/main" id="{01AF1C67-A052-4659-AB77-26641F92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3" name="Freeform 35">
              <a:extLst>
                <a:ext uri="{FF2B5EF4-FFF2-40B4-BE49-F238E27FC236}">
                  <a16:creationId xmlns:a16="http://schemas.microsoft.com/office/drawing/2014/main" id="{9C3163C3-1C56-4E49-BD22-411D14A0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4" name="Freeform 36">
              <a:extLst>
                <a:ext uri="{FF2B5EF4-FFF2-40B4-BE49-F238E27FC236}">
                  <a16:creationId xmlns:a16="http://schemas.microsoft.com/office/drawing/2014/main" id="{A908FD5B-4E3D-45B5-91A1-15D1FC81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5" name="Freeform 37">
              <a:extLst>
                <a:ext uri="{FF2B5EF4-FFF2-40B4-BE49-F238E27FC236}">
                  <a16:creationId xmlns:a16="http://schemas.microsoft.com/office/drawing/2014/main" id="{8E5C330D-106F-423D-BA3F-EDEBD192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6" name="Freeform 38">
              <a:extLst>
                <a:ext uri="{FF2B5EF4-FFF2-40B4-BE49-F238E27FC236}">
                  <a16:creationId xmlns:a16="http://schemas.microsoft.com/office/drawing/2014/main" id="{9A2A0229-4A9A-477E-A59E-EF22F46F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7" name="Freeform 39">
              <a:extLst>
                <a:ext uri="{FF2B5EF4-FFF2-40B4-BE49-F238E27FC236}">
                  <a16:creationId xmlns:a16="http://schemas.microsoft.com/office/drawing/2014/main" id="{7B97D942-2A59-46C7-A8A4-27BCD592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8" name="Freeform 40">
              <a:extLst>
                <a:ext uri="{FF2B5EF4-FFF2-40B4-BE49-F238E27FC236}">
                  <a16:creationId xmlns:a16="http://schemas.microsoft.com/office/drawing/2014/main" id="{BA3413FE-F9ED-476E-8960-ADDB0AE4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9" name="Freeform 43">
              <a:extLst>
                <a:ext uri="{FF2B5EF4-FFF2-40B4-BE49-F238E27FC236}">
                  <a16:creationId xmlns:a16="http://schemas.microsoft.com/office/drawing/2014/main" id="{38995E7C-9D73-44B4-BD14-0D3BF0E1F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0" name="Freeform 44">
              <a:extLst>
                <a:ext uri="{FF2B5EF4-FFF2-40B4-BE49-F238E27FC236}">
                  <a16:creationId xmlns:a16="http://schemas.microsoft.com/office/drawing/2014/main" id="{C274B7F7-BA27-4341-BD4F-B0349928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1" name="Freeform 45">
              <a:extLst>
                <a:ext uri="{FF2B5EF4-FFF2-40B4-BE49-F238E27FC236}">
                  <a16:creationId xmlns:a16="http://schemas.microsoft.com/office/drawing/2014/main" id="{CCE4294D-F377-496E-BC3C-E3CABDD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2" name="Freeform 46">
              <a:extLst>
                <a:ext uri="{FF2B5EF4-FFF2-40B4-BE49-F238E27FC236}">
                  <a16:creationId xmlns:a16="http://schemas.microsoft.com/office/drawing/2014/main" id="{96052E72-5BE4-4E31-AE3F-5122E127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3" name="Freeform 47">
              <a:extLst>
                <a:ext uri="{FF2B5EF4-FFF2-40B4-BE49-F238E27FC236}">
                  <a16:creationId xmlns:a16="http://schemas.microsoft.com/office/drawing/2014/main" id="{5A65BC44-C1C7-472A-B1C1-8A2C5EAF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4" name="Freeform 48">
              <a:extLst>
                <a:ext uri="{FF2B5EF4-FFF2-40B4-BE49-F238E27FC236}">
                  <a16:creationId xmlns:a16="http://schemas.microsoft.com/office/drawing/2014/main" id="{84D05908-5896-42D4-B771-04F12B1A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5" name="Freeform 71">
              <a:extLst>
                <a:ext uri="{FF2B5EF4-FFF2-40B4-BE49-F238E27FC236}">
                  <a16:creationId xmlns:a16="http://schemas.microsoft.com/office/drawing/2014/main" id="{6506470F-178F-4A11-92F0-95BEFBE9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6" name="Freeform 72">
              <a:extLst>
                <a:ext uri="{FF2B5EF4-FFF2-40B4-BE49-F238E27FC236}">
                  <a16:creationId xmlns:a16="http://schemas.microsoft.com/office/drawing/2014/main" id="{B6E51975-9A68-4D27-A358-B72074E2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7" name="Oval 95">
              <a:extLst>
                <a:ext uri="{FF2B5EF4-FFF2-40B4-BE49-F238E27FC236}">
                  <a16:creationId xmlns:a16="http://schemas.microsoft.com/office/drawing/2014/main" id="{26FB4FE7-C9D1-4D81-A851-42D9DE72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8" name="Oval 96">
              <a:extLst>
                <a:ext uri="{FF2B5EF4-FFF2-40B4-BE49-F238E27FC236}">
                  <a16:creationId xmlns:a16="http://schemas.microsoft.com/office/drawing/2014/main" id="{EF9061C2-41B4-44F0-AF5A-547BF989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9" name="Oval 97">
              <a:extLst>
                <a:ext uri="{FF2B5EF4-FFF2-40B4-BE49-F238E27FC236}">
                  <a16:creationId xmlns:a16="http://schemas.microsoft.com/office/drawing/2014/main" id="{E255F274-2E06-4257-80D0-F10506D8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0" name="Oval 98">
              <a:extLst>
                <a:ext uri="{FF2B5EF4-FFF2-40B4-BE49-F238E27FC236}">
                  <a16:creationId xmlns:a16="http://schemas.microsoft.com/office/drawing/2014/main" id="{8A8EEEBD-0AED-4229-82FF-AAF981C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1" name="Oval 99">
              <a:extLst>
                <a:ext uri="{FF2B5EF4-FFF2-40B4-BE49-F238E27FC236}">
                  <a16:creationId xmlns:a16="http://schemas.microsoft.com/office/drawing/2014/main" id="{1672D3FE-826A-4EC4-9391-8D671D88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2" name="Oval 100">
              <a:extLst>
                <a:ext uri="{FF2B5EF4-FFF2-40B4-BE49-F238E27FC236}">
                  <a16:creationId xmlns:a16="http://schemas.microsoft.com/office/drawing/2014/main" id="{D17F9A6E-CCB0-4A05-8A11-53487E4FB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3" name="Oval 101">
              <a:extLst>
                <a:ext uri="{FF2B5EF4-FFF2-40B4-BE49-F238E27FC236}">
                  <a16:creationId xmlns:a16="http://schemas.microsoft.com/office/drawing/2014/main" id="{BE00C277-71F9-4C52-902F-3C5EA9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4" name="Oval 102">
              <a:extLst>
                <a:ext uri="{FF2B5EF4-FFF2-40B4-BE49-F238E27FC236}">
                  <a16:creationId xmlns:a16="http://schemas.microsoft.com/office/drawing/2014/main" id="{173387AF-91E2-470F-9E4A-3AB5F0E4B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5" name="Oval 103">
              <a:extLst>
                <a:ext uri="{FF2B5EF4-FFF2-40B4-BE49-F238E27FC236}">
                  <a16:creationId xmlns:a16="http://schemas.microsoft.com/office/drawing/2014/main" id="{7C7C6D01-F42F-4A68-9F69-82EAB107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606" name="Group 55">
            <a:extLst>
              <a:ext uri="{FF2B5EF4-FFF2-40B4-BE49-F238E27FC236}">
                <a16:creationId xmlns:a16="http://schemas.microsoft.com/office/drawing/2014/main" id="{849388B2-8A95-4DAE-906E-CBFA3908C8F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607" name="Freeform 51">
              <a:extLst>
                <a:ext uri="{FF2B5EF4-FFF2-40B4-BE49-F238E27FC236}">
                  <a16:creationId xmlns:a16="http://schemas.microsoft.com/office/drawing/2014/main" id="{D40077B5-E8A3-4508-97C9-578ABA83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8" name="Freeform 52">
              <a:extLst>
                <a:ext uri="{FF2B5EF4-FFF2-40B4-BE49-F238E27FC236}">
                  <a16:creationId xmlns:a16="http://schemas.microsoft.com/office/drawing/2014/main" id="{61A084CB-7A15-4497-8418-BC31799E4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9" name="Freeform 53">
              <a:extLst>
                <a:ext uri="{FF2B5EF4-FFF2-40B4-BE49-F238E27FC236}">
                  <a16:creationId xmlns:a16="http://schemas.microsoft.com/office/drawing/2014/main" id="{D9327ED2-7DAF-4430-974A-06BF9BDE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0" name="Freeform 54">
              <a:extLst>
                <a:ext uri="{FF2B5EF4-FFF2-40B4-BE49-F238E27FC236}">
                  <a16:creationId xmlns:a16="http://schemas.microsoft.com/office/drawing/2014/main" id="{CF7F1E3B-E6C7-417A-A964-30244C46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1" name="Freeform 58">
              <a:extLst>
                <a:ext uri="{FF2B5EF4-FFF2-40B4-BE49-F238E27FC236}">
                  <a16:creationId xmlns:a16="http://schemas.microsoft.com/office/drawing/2014/main" id="{EBBF4C7C-C019-4287-8190-44A14C8B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2" name="Freeform 59">
              <a:extLst>
                <a:ext uri="{FF2B5EF4-FFF2-40B4-BE49-F238E27FC236}">
                  <a16:creationId xmlns:a16="http://schemas.microsoft.com/office/drawing/2014/main" id="{10DEB1DF-D922-47BB-8751-F5931ADD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3" name="Freeform 60">
              <a:extLst>
                <a:ext uri="{FF2B5EF4-FFF2-40B4-BE49-F238E27FC236}">
                  <a16:creationId xmlns:a16="http://schemas.microsoft.com/office/drawing/2014/main" id="{2B8EC53C-ACF4-4D62-AF77-19606D9A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4" name="Freeform 61">
              <a:extLst>
                <a:ext uri="{FF2B5EF4-FFF2-40B4-BE49-F238E27FC236}">
                  <a16:creationId xmlns:a16="http://schemas.microsoft.com/office/drawing/2014/main" id="{592E01ED-58D3-45FC-B8CE-88BD7692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5" name="Freeform 62">
              <a:extLst>
                <a:ext uri="{FF2B5EF4-FFF2-40B4-BE49-F238E27FC236}">
                  <a16:creationId xmlns:a16="http://schemas.microsoft.com/office/drawing/2014/main" id="{FEC5C191-2FD8-4EDE-97F7-BC10D5D1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6" name="Freeform 63">
              <a:extLst>
                <a:ext uri="{FF2B5EF4-FFF2-40B4-BE49-F238E27FC236}">
                  <a16:creationId xmlns:a16="http://schemas.microsoft.com/office/drawing/2014/main" id="{A1F99AAC-D01B-4741-B8EF-28FD054A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7" name="Freeform 64">
              <a:extLst>
                <a:ext uri="{FF2B5EF4-FFF2-40B4-BE49-F238E27FC236}">
                  <a16:creationId xmlns:a16="http://schemas.microsoft.com/office/drawing/2014/main" id="{FBA2B086-40DF-4A7C-90AF-D20AF1E6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8" name="Freeform 65">
              <a:extLst>
                <a:ext uri="{FF2B5EF4-FFF2-40B4-BE49-F238E27FC236}">
                  <a16:creationId xmlns:a16="http://schemas.microsoft.com/office/drawing/2014/main" id="{D9F36875-38D2-4FE9-A825-5227FA77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9" name="Freeform 66">
              <a:extLst>
                <a:ext uri="{FF2B5EF4-FFF2-40B4-BE49-F238E27FC236}">
                  <a16:creationId xmlns:a16="http://schemas.microsoft.com/office/drawing/2014/main" id="{636ECAEB-F0C5-4C83-B29E-7CF68819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0" name="Freeform 67">
              <a:extLst>
                <a:ext uri="{FF2B5EF4-FFF2-40B4-BE49-F238E27FC236}">
                  <a16:creationId xmlns:a16="http://schemas.microsoft.com/office/drawing/2014/main" id="{9F5009D4-1C1E-4A79-916B-D0907076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1" name="Freeform 68">
              <a:extLst>
                <a:ext uri="{FF2B5EF4-FFF2-40B4-BE49-F238E27FC236}">
                  <a16:creationId xmlns:a16="http://schemas.microsoft.com/office/drawing/2014/main" id="{07647C78-0630-4FAA-90DE-62659F01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2" name="Freeform 69">
              <a:extLst>
                <a:ext uri="{FF2B5EF4-FFF2-40B4-BE49-F238E27FC236}">
                  <a16:creationId xmlns:a16="http://schemas.microsoft.com/office/drawing/2014/main" id="{230FD6D8-2B97-4A90-8EC8-6CBC01167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3" name="Freeform 70">
              <a:extLst>
                <a:ext uri="{FF2B5EF4-FFF2-40B4-BE49-F238E27FC236}">
                  <a16:creationId xmlns:a16="http://schemas.microsoft.com/office/drawing/2014/main" id="{B1D33644-9CD8-4334-8D82-1F5722007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4" name="Freeform 75">
              <a:extLst>
                <a:ext uri="{FF2B5EF4-FFF2-40B4-BE49-F238E27FC236}">
                  <a16:creationId xmlns:a16="http://schemas.microsoft.com/office/drawing/2014/main" id="{1E96707E-9D3E-42A9-BFC5-012DC0E6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5" name="Freeform 76">
              <a:extLst>
                <a:ext uri="{FF2B5EF4-FFF2-40B4-BE49-F238E27FC236}">
                  <a16:creationId xmlns:a16="http://schemas.microsoft.com/office/drawing/2014/main" id="{6D683789-20F2-4606-BE03-34E83C16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6" name="Freeform 77">
              <a:extLst>
                <a:ext uri="{FF2B5EF4-FFF2-40B4-BE49-F238E27FC236}">
                  <a16:creationId xmlns:a16="http://schemas.microsoft.com/office/drawing/2014/main" id="{3BD7334A-FDFF-435F-95C3-1C582D35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7" name="Freeform 78">
              <a:extLst>
                <a:ext uri="{FF2B5EF4-FFF2-40B4-BE49-F238E27FC236}">
                  <a16:creationId xmlns:a16="http://schemas.microsoft.com/office/drawing/2014/main" id="{2144FC5A-4C37-42A6-A0EA-F7968D87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8" name="Freeform 82">
              <a:extLst>
                <a:ext uri="{FF2B5EF4-FFF2-40B4-BE49-F238E27FC236}">
                  <a16:creationId xmlns:a16="http://schemas.microsoft.com/office/drawing/2014/main" id="{F671F6D5-AE63-46B0-AFDE-8E16F74C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9" name="Freeform 83">
              <a:extLst>
                <a:ext uri="{FF2B5EF4-FFF2-40B4-BE49-F238E27FC236}">
                  <a16:creationId xmlns:a16="http://schemas.microsoft.com/office/drawing/2014/main" id="{89E4D9BE-1828-443C-AAD5-CD513193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0" name="Freeform 84">
              <a:extLst>
                <a:ext uri="{FF2B5EF4-FFF2-40B4-BE49-F238E27FC236}">
                  <a16:creationId xmlns:a16="http://schemas.microsoft.com/office/drawing/2014/main" id="{E6D8F137-6767-4055-9BB2-B20066A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1" name="Freeform 85">
              <a:extLst>
                <a:ext uri="{FF2B5EF4-FFF2-40B4-BE49-F238E27FC236}">
                  <a16:creationId xmlns:a16="http://schemas.microsoft.com/office/drawing/2014/main" id="{7D7F4C00-4BB9-4723-9761-8B2527C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2" name="Freeform 86">
              <a:extLst>
                <a:ext uri="{FF2B5EF4-FFF2-40B4-BE49-F238E27FC236}">
                  <a16:creationId xmlns:a16="http://schemas.microsoft.com/office/drawing/2014/main" id="{E90DAB4D-870C-4C46-B6DB-7040A6D7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3" name="Freeform 87">
              <a:extLst>
                <a:ext uri="{FF2B5EF4-FFF2-40B4-BE49-F238E27FC236}">
                  <a16:creationId xmlns:a16="http://schemas.microsoft.com/office/drawing/2014/main" id="{5E93CB47-2CD8-4333-AB72-50B221A9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4" name="Freeform 88">
              <a:extLst>
                <a:ext uri="{FF2B5EF4-FFF2-40B4-BE49-F238E27FC236}">
                  <a16:creationId xmlns:a16="http://schemas.microsoft.com/office/drawing/2014/main" id="{2F75F9F1-A48A-4F7C-AE3A-A61C0FAA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5" name="Freeform 89">
              <a:extLst>
                <a:ext uri="{FF2B5EF4-FFF2-40B4-BE49-F238E27FC236}">
                  <a16:creationId xmlns:a16="http://schemas.microsoft.com/office/drawing/2014/main" id="{1BAF2BD6-71DE-4A5E-9A86-C849752D0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6" name="Freeform 90">
              <a:extLst>
                <a:ext uri="{FF2B5EF4-FFF2-40B4-BE49-F238E27FC236}">
                  <a16:creationId xmlns:a16="http://schemas.microsoft.com/office/drawing/2014/main" id="{90E23DE8-0C4D-411E-944E-696CB7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7" name="Freeform 91">
              <a:extLst>
                <a:ext uri="{FF2B5EF4-FFF2-40B4-BE49-F238E27FC236}">
                  <a16:creationId xmlns:a16="http://schemas.microsoft.com/office/drawing/2014/main" id="{7E8BD4C0-E292-43BC-86A3-DCF1361EB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8" name="Freeform 92">
              <a:extLst>
                <a:ext uri="{FF2B5EF4-FFF2-40B4-BE49-F238E27FC236}">
                  <a16:creationId xmlns:a16="http://schemas.microsoft.com/office/drawing/2014/main" id="{FDA0A8EF-A858-48D2-9B8E-62BFB480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9" name="Freeform 93">
              <a:extLst>
                <a:ext uri="{FF2B5EF4-FFF2-40B4-BE49-F238E27FC236}">
                  <a16:creationId xmlns:a16="http://schemas.microsoft.com/office/drawing/2014/main" id="{84C7BEBC-0558-449F-9E61-86CA7834F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0" name="Freeform 94">
              <a:extLst>
                <a:ext uri="{FF2B5EF4-FFF2-40B4-BE49-F238E27FC236}">
                  <a16:creationId xmlns:a16="http://schemas.microsoft.com/office/drawing/2014/main" id="{BF1EDB75-AB51-4EED-808D-26424793D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1" name="Oval 104">
              <a:extLst>
                <a:ext uri="{FF2B5EF4-FFF2-40B4-BE49-F238E27FC236}">
                  <a16:creationId xmlns:a16="http://schemas.microsoft.com/office/drawing/2014/main" id="{AE81C54E-97E8-4A16-A4F9-6AAF2221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2" name="Oval 105">
              <a:extLst>
                <a:ext uri="{FF2B5EF4-FFF2-40B4-BE49-F238E27FC236}">
                  <a16:creationId xmlns:a16="http://schemas.microsoft.com/office/drawing/2014/main" id="{0DB638D9-3140-4192-A475-2692721A5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3" name="Oval 106">
              <a:extLst>
                <a:ext uri="{FF2B5EF4-FFF2-40B4-BE49-F238E27FC236}">
                  <a16:creationId xmlns:a16="http://schemas.microsoft.com/office/drawing/2014/main" id="{39E7FEAE-919D-487A-A7DF-2C8C13B0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4" name="Oval 107">
              <a:extLst>
                <a:ext uri="{FF2B5EF4-FFF2-40B4-BE49-F238E27FC236}">
                  <a16:creationId xmlns:a16="http://schemas.microsoft.com/office/drawing/2014/main" id="{CEA9989E-D5DE-4752-B457-097E8CAE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5" name="Oval 108">
              <a:extLst>
                <a:ext uri="{FF2B5EF4-FFF2-40B4-BE49-F238E27FC236}">
                  <a16:creationId xmlns:a16="http://schemas.microsoft.com/office/drawing/2014/main" id="{637BE34F-3FD4-4BF7-AB38-4422995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6" name="Oval 109">
              <a:extLst>
                <a:ext uri="{FF2B5EF4-FFF2-40B4-BE49-F238E27FC236}">
                  <a16:creationId xmlns:a16="http://schemas.microsoft.com/office/drawing/2014/main" id="{3D3B1022-3750-4B22-A4D7-DEAD0819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7" name="Oval 110">
              <a:extLst>
                <a:ext uri="{FF2B5EF4-FFF2-40B4-BE49-F238E27FC236}">
                  <a16:creationId xmlns:a16="http://schemas.microsoft.com/office/drawing/2014/main" id="{8FF20FD3-BE4C-41AA-8AC3-450D5E92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8" name="Oval 111">
              <a:extLst>
                <a:ext uri="{FF2B5EF4-FFF2-40B4-BE49-F238E27FC236}">
                  <a16:creationId xmlns:a16="http://schemas.microsoft.com/office/drawing/2014/main" id="{AC652BF5-CFF5-48B9-8186-2522533B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649" name="文本框 2">
            <a:extLst>
              <a:ext uri="{FF2B5EF4-FFF2-40B4-BE49-F238E27FC236}">
                <a16:creationId xmlns:a16="http://schemas.microsoft.com/office/drawing/2014/main" id="{2A54F2E1-EF3C-4EA7-90CF-D685E7E8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论文编写注意事项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681" name="文本框 55">
            <a:extLst>
              <a:ext uri="{FF2B5EF4-FFF2-40B4-BE49-F238E27FC236}">
                <a16:creationId xmlns:a16="http://schemas.microsoft.com/office/drawing/2014/main" id="{B22B80E0-24DD-4F35-9B82-F7E2F145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071" y="4460456"/>
            <a:ext cx="865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33726D-22B0-4A74-9380-8F9CD1290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06" y="1165095"/>
            <a:ext cx="8190782" cy="54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219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48B178D6-BD3B-4EF1-B97F-FF2F1571CB6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555" name="Freeform 5">
              <a:extLst>
                <a:ext uri="{FF2B5EF4-FFF2-40B4-BE49-F238E27FC236}">
                  <a16:creationId xmlns:a16="http://schemas.microsoft.com/office/drawing/2014/main" id="{78FED1D0-6D01-4C8A-BF1A-42FCDCBB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6" name="Freeform 6">
              <a:extLst>
                <a:ext uri="{FF2B5EF4-FFF2-40B4-BE49-F238E27FC236}">
                  <a16:creationId xmlns:a16="http://schemas.microsoft.com/office/drawing/2014/main" id="{68EC45D9-A982-4EF2-976E-D38154BD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7" name="Freeform 7">
              <a:extLst>
                <a:ext uri="{FF2B5EF4-FFF2-40B4-BE49-F238E27FC236}">
                  <a16:creationId xmlns:a16="http://schemas.microsoft.com/office/drawing/2014/main" id="{1724FE73-061F-420B-9DD5-D40235C4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8" name="Freeform 8">
              <a:extLst>
                <a:ext uri="{FF2B5EF4-FFF2-40B4-BE49-F238E27FC236}">
                  <a16:creationId xmlns:a16="http://schemas.microsoft.com/office/drawing/2014/main" id="{EE24F1F3-1DF8-4BDF-8CF3-D1C21804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9" name="Freeform 9">
              <a:extLst>
                <a:ext uri="{FF2B5EF4-FFF2-40B4-BE49-F238E27FC236}">
                  <a16:creationId xmlns:a16="http://schemas.microsoft.com/office/drawing/2014/main" id="{4FC7609D-7F0F-49DF-B1A5-06F47154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0" name="Freeform 10">
              <a:extLst>
                <a:ext uri="{FF2B5EF4-FFF2-40B4-BE49-F238E27FC236}">
                  <a16:creationId xmlns:a16="http://schemas.microsoft.com/office/drawing/2014/main" id="{72F993E5-20EA-4E57-BBF2-4264D133F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1" name="Freeform 11">
              <a:extLst>
                <a:ext uri="{FF2B5EF4-FFF2-40B4-BE49-F238E27FC236}">
                  <a16:creationId xmlns:a16="http://schemas.microsoft.com/office/drawing/2014/main" id="{1A780949-89D4-4002-8D64-43188736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2" name="Freeform 12">
              <a:extLst>
                <a:ext uri="{FF2B5EF4-FFF2-40B4-BE49-F238E27FC236}">
                  <a16:creationId xmlns:a16="http://schemas.microsoft.com/office/drawing/2014/main" id="{17E022B1-8BF8-48A0-AFF6-BB98DF36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3" name="Freeform 13">
              <a:extLst>
                <a:ext uri="{FF2B5EF4-FFF2-40B4-BE49-F238E27FC236}">
                  <a16:creationId xmlns:a16="http://schemas.microsoft.com/office/drawing/2014/main" id="{F6043107-F3BC-4A8B-8F2D-A694636A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4" name="Freeform 14">
              <a:extLst>
                <a:ext uri="{FF2B5EF4-FFF2-40B4-BE49-F238E27FC236}">
                  <a16:creationId xmlns:a16="http://schemas.microsoft.com/office/drawing/2014/main" id="{4516BE27-A504-41EF-9A18-C25B1D9E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5" name="Freeform 15">
              <a:extLst>
                <a:ext uri="{FF2B5EF4-FFF2-40B4-BE49-F238E27FC236}">
                  <a16:creationId xmlns:a16="http://schemas.microsoft.com/office/drawing/2014/main" id="{1EEB64B1-6DDF-4F91-8BB1-9AAB3DAB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6" name="Freeform 16">
              <a:extLst>
                <a:ext uri="{FF2B5EF4-FFF2-40B4-BE49-F238E27FC236}">
                  <a16:creationId xmlns:a16="http://schemas.microsoft.com/office/drawing/2014/main" id="{C6364784-D7DE-41D6-992F-B5531274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7" name="Freeform 17">
              <a:extLst>
                <a:ext uri="{FF2B5EF4-FFF2-40B4-BE49-F238E27FC236}">
                  <a16:creationId xmlns:a16="http://schemas.microsoft.com/office/drawing/2014/main" id="{4B4EBA88-5494-47FB-B789-DBB773F3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8" name="Freeform 18">
              <a:extLst>
                <a:ext uri="{FF2B5EF4-FFF2-40B4-BE49-F238E27FC236}">
                  <a16:creationId xmlns:a16="http://schemas.microsoft.com/office/drawing/2014/main" id="{8C61AC48-8446-4F62-AD5F-8BD8B79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9" name="Freeform 21">
              <a:extLst>
                <a:ext uri="{FF2B5EF4-FFF2-40B4-BE49-F238E27FC236}">
                  <a16:creationId xmlns:a16="http://schemas.microsoft.com/office/drawing/2014/main" id="{7BAC79D0-9F59-46E3-8CDD-661A68EE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0" name="Freeform 22">
              <a:extLst>
                <a:ext uri="{FF2B5EF4-FFF2-40B4-BE49-F238E27FC236}">
                  <a16:creationId xmlns:a16="http://schemas.microsoft.com/office/drawing/2014/main" id="{0ADAC912-C7DC-4376-9E84-74C51C1E5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1" name="Freeform 23">
              <a:extLst>
                <a:ext uri="{FF2B5EF4-FFF2-40B4-BE49-F238E27FC236}">
                  <a16:creationId xmlns:a16="http://schemas.microsoft.com/office/drawing/2014/main" id="{8D4C9ACD-C4AD-4C5C-8537-DB72F745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2" name="Freeform 24">
              <a:extLst>
                <a:ext uri="{FF2B5EF4-FFF2-40B4-BE49-F238E27FC236}">
                  <a16:creationId xmlns:a16="http://schemas.microsoft.com/office/drawing/2014/main" id="{0A548FEC-0AF4-4842-AD28-F44865F1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3" name="Freeform 25">
              <a:extLst>
                <a:ext uri="{FF2B5EF4-FFF2-40B4-BE49-F238E27FC236}">
                  <a16:creationId xmlns:a16="http://schemas.microsoft.com/office/drawing/2014/main" id="{D511412D-AA62-49A3-8CAE-85DAD29A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4" name="Freeform 26">
              <a:extLst>
                <a:ext uri="{FF2B5EF4-FFF2-40B4-BE49-F238E27FC236}">
                  <a16:creationId xmlns:a16="http://schemas.microsoft.com/office/drawing/2014/main" id="{F61A1245-66FA-4A2F-8F8E-36DA9001F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5" name="Freeform 27">
              <a:extLst>
                <a:ext uri="{FF2B5EF4-FFF2-40B4-BE49-F238E27FC236}">
                  <a16:creationId xmlns:a16="http://schemas.microsoft.com/office/drawing/2014/main" id="{4A5468A9-A936-4933-8215-2398315B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6" name="Freeform 28">
              <a:extLst>
                <a:ext uri="{FF2B5EF4-FFF2-40B4-BE49-F238E27FC236}">
                  <a16:creationId xmlns:a16="http://schemas.microsoft.com/office/drawing/2014/main" id="{83DA1134-3151-43E6-90A1-1D206B0C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7" name="Freeform 29">
              <a:extLst>
                <a:ext uri="{FF2B5EF4-FFF2-40B4-BE49-F238E27FC236}">
                  <a16:creationId xmlns:a16="http://schemas.microsoft.com/office/drawing/2014/main" id="{B7B314D2-B81B-4268-A9A8-CA253EA3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8" name="Freeform 30">
              <a:extLst>
                <a:ext uri="{FF2B5EF4-FFF2-40B4-BE49-F238E27FC236}">
                  <a16:creationId xmlns:a16="http://schemas.microsoft.com/office/drawing/2014/main" id="{5C669EDB-8A28-47D4-BA95-3081320D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9" name="Freeform 31">
              <a:extLst>
                <a:ext uri="{FF2B5EF4-FFF2-40B4-BE49-F238E27FC236}">
                  <a16:creationId xmlns:a16="http://schemas.microsoft.com/office/drawing/2014/main" id="{5FE423E6-0FB1-4519-A518-26A1AFDC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0" name="Freeform 32">
              <a:extLst>
                <a:ext uri="{FF2B5EF4-FFF2-40B4-BE49-F238E27FC236}">
                  <a16:creationId xmlns:a16="http://schemas.microsoft.com/office/drawing/2014/main" id="{4B97C0E5-B41C-495F-9015-4F89BA4D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1" name="Freeform 33">
              <a:extLst>
                <a:ext uri="{FF2B5EF4-FFF2-40B4-BE49-F238E27FC236}">
                  <a16:creationId xmlns:a16="http://schemas.microsoft.com/office/drawing/2014/main" id="{413B1817-D031-4421-A26C-C86F89FCE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2" name="Freeform 34">
              <a:extLst>
                <a:ext uri="{FF2B5EF4-FFF2-40B4-BE49-F238E27FC236}">
                  <a16:creationId xmlns:a16="http://schemas.microsoft.com/office/drawing/2014/main" id="{01AF1C67-A052-4659-AB77-26641F92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3" name="Freeform 35">
              <a:extLst>
                <a:ext uri="{FF2B5EF4-FFF2-40B4-BE49-F238E27FC236}">
                  <a16:creationId xmlns:a16="http://schemas.microsoft.com/office/drawing/2014/main" id="{9C3163C3-1C56-4E49-BD22-411D14A0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4" name="Freeform 36">
              <a:extLst>
                <a:ext uri="{FF2B5EF4-FFF2-40B4-BE49-F238E27FC236}">
                  <a16:creationId xmlns:a16="http://schemas.microsoft.com/office/drawing/2014/main" id="{A908FD5B-4E3D-45B5-91A1-15D1FC81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5" name="Freeform 37">
              <a:extLst>
                <a:ext uri="{FF2B5EF4-FFF2-40B4-BE49-F238E27FC236}">
                  <a16:creationId xmlns:a16="http://schemas.microsoft.com/office/drawing/2014/main" id="{8E5C330D-106F-423D-BA3F-EDEBD192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6" name="Freeform 38">
              <a:extLst>
                <a:ext uri="{FF2B5EF4-FFF2-40B4-BE49-F238E27FC236}">
                  <a16:creationId xmlns:a16="http://schemas.microsoft.com/office/drawing/2014/main" id="{9A2A0229-4A9A-477E-A59E-EF22F46F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7" name="Freeform 39">
              <a:extLst>
                <a:ext uri="{FF2B5EF4-FFF2-40B4-BE49-F238E27FC236}">
                  <a16:creationId xmlns:a16="http://schemas.microsoft.com/office/drawing/2014/main" id="{7B97D942-2A59-46C7-A8A4-27BCD592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8" name="Freeform 40">
              <a:extLst>
                <a:ext uri="{FF2B5EF4-FFF2-40B4-BE49-F238E27FC236}">
                  <a16:creationId xmlns:a16="http://schemas.microsoft.com/office/drawing/2014/main" id="{BA3413FE-F9ED-476E-8960-ADDB0AE4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9" name="Freeform 43">
              <a:extLst>
                <a:ext uri="{FF2B5EF4-FFF2-40B4-BE49-F238E27FC236}">
                  <a16:creationId xmlns:a16="http://schemas.microsoft.com/office/drawing/2014/main" id="{38995E7C-9D73-44B4-BD14-0D3BF0E1F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0" name="Freeform 44">
              <a:extLst>
                <a:ext uri="{FF2B5EF4-FFF2-40B4-BE49-F238E27FC236}">
                  <a16:creationId xmlns:a16="http://schemas.microsoft.com/office/drawing/2014/main" id="{C274B7F7-BA27-4341-BD4F-B0349928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1" name="Freeform 45">
              <a:extLst>
                <a:ext uri="{FF2B5EF4-FFF2-40B4-BE49-F238E27FC236}">
                  <a16:creationId xmlns:a16="http://schemas.microsoft.com/office/drawing/2014/main" id="{CCE4294D-F377-496E-BC3C-E3CABDD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2" name="Freeform 46">
              <a:extLst>
                <a:ext uri="{FF2B5EF4-FFF2-40B4-BE49-F238E27FC236}">
                  <a16:creationId xmlns:a16="http://schemas.microsoft.com/office/drawing/2014/main" id="{96052E72-5BE4-4E31-AE3F-5122E127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3" name="Freeform 47">
              <a:extLst>
                <a:ext uri="{FF2B5EF4-FFF2-40B4-BE49-F238E27FC236}">
                  <a16:creationId xmlns:a16="http://schemas.microsoft.com/office/drawing/2014/main" id="{5A65BC44-C1C7-472A-B1C1-8A2C5EAF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4" name="Freeform 48">
              <a:extLst>
                <a:ext uri="{FF2B5EF4-FFF2-40B4-BE49-F238E27FC236}">
                  <a16:creationId xmlns:a16="http://schemas.microsoft.com/office/drawing/2014/main" id="{84D05908-5896-42D4-B771-04F12B1A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5" name="Freeform 71">
              <a:extLst>
                <a:ext uri="{FF2B5EF4-FFF2-40B4-BE49-F238E27FC236}">
                  <a16:creationId xmlns:a16="http://schemas.microsoft.com/office/drawing/2014/main" id="{6506470F-178F-4A11-92F0-95BEFBE9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6" name="Freeform 72">
              <a:extLst>
                <a:ext uri="{FF2B5EF4-FFF2-40B4-BE49-F238E27FC236}">
                  <a16:creationId xmlns:a16="http://schemas.microsoft.com/office/drawing/2014/main" id="{B6E51975-9A68-4D27-A358-B72074E2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7" name="Oval 95">
              <a:extLst>
                <a:ext uri="{FF2B5EF4-FFF2-40B4-BE49-F238E27FC236}">
                  <a16:creationId xmlns:a16="http://schemas.microsoft.com/office/drawing/2014/main" id="{26FB4FE7-C9D1-4D81-A851-42D9DE72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8" name="Oval 96">
              <a:extLst>
                <a:ext uri="{FF2B5EF4-FFF2-40B4-BE49-F238E27FC236}">
                  <a16:creationId xmlns:a16="http://schemas.microsoft.com/office/drawing/2014/main" id="{EF9061C2-41B4-44F0-AF5A-547BF989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9" name="Oval 97">
              <a:extLst>
                <a:ext uri="{FF2B5EF4-FFF2-40B4-BE49-F238E27FC236}">
                  <a16:creationId xmlns:a16="http://schemas.microsoft.com/office/drawing/2014/main" id="{E255F274-2E06-4257-80D0-F10506D8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0" name="Oval 98">
              <a:extLst>
                <a:ext uri="{FF2B5EF4-FFF2-40B4-BE49-F238E27FC236}">
                  <a16:creationId xmlns:a16="http://schemas.microsoft.com/office/drawing/2014/main" id="{8A8EEEBD-0AED-4229-82FF-AAF981C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1" name="Oval 99">
              <a:extLst>
                <a:ext uri="{FF2B5EF4-FFF2-40B4-BE49-F238E27FC236}">
                  <a16:creationId xmlns:a16="http://schemas.microsoft.com/office/drawing/2014/main" id="{1672D3FE-826A-4EC4-9391-8D671D88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2" name="Oval 100">
              <a:extLst>
                <a:ext uri="{FF2B5EF4-FFF2-40B4-BE49-F238E27FC236}">
                  <a16:creationId xmlns:a16="http://schemas.microsoft.com/office/drawing/2014/main" id="{D17F9A6E-CCB0-4A05-8A11-53487E4FB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3" name="Oval 101">
              <a:extLst>
                <a:ext uri="{FF2B5EF4-FFF2-40B4-BE49-F238E27FC236}">
                  <a16:creationId xmlns:a16="http://schemas.microsoft.com/office/drawing/2014/main" id="{BE00C277-71F9-4C52-902F-3C5EA9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4" name="Oval 102">
              <a:extLst>
                <a:ext uri="{FF2B5EF4-FFF2-40B4-BE49-F238E27FC236}">
                  <a16:creationId xmlns:a16="http://schemas.microsoft.com/office/drawing/2014/main" id="{173387AF-91E2-470F-9E4A-3AB5F0E4B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5" name="Oval 103">
              <a:extLst>
                <a:ext uri="{FF2B5EF4-FFF2-40B4-BE49-F238E27FC236}">
                  <a16:creationId xmlns:a16="http://schemas.microsoft.com/office/drawing/2014/main" id="{7C7C6D01-F42F-4A68-9F69-82EAB107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606" name="Group 55">
            <a:extLst>
              <a:ext uri="{FF2B5EF4-FFF2-40B4-BE49-F238E27FC236}">
                <a16:creationId xmlns:a16="http://schemas.microsoft.com/office/drawing/2014/main" id="{849388B2-8A95-4DAE-906E-CBFA3908C8F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607" name="Freeform 51">
              <a:extLst>
                <a:ext uri="{FF2B5EF4-FFF2-40B4-BE49-F238E27FC236}">
                  <a16:creationId xmlns:a16="http://schemas.microsoft.com/office/drawing/2014/main" id="{D40077B5-E8A3-4508-97C9-578ABA83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8" name="Freeform 52">
              <a:extLst>
                <a:ext uri="{FF2B5EF4-FFF2-40B4-BE49-F238E27FC236}">
                  <a16:creationId xmlns:a16="http://schemas.microsoft.com/office/drawing/2014/main" id="{61A084CB-7A15-4497-8418-BC31799E4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9" name="Freeform 53">
              <a:extLst>
                <a:ext uri="{FF2B5EF4-FFF2-40B4-BE49-F238E27FC236}">
                  <a16:creationId xmlns:a16="http://schemas.microsoft.com/office/drawing/2014/main" id="{D9327ED2-7DAF-4430-974A-06BF9BDE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0" name="Freeform 54">
              <a:extLst>
                <a:ext uri="{FF2B5EF4-FFF2-40B4-BE49-F238E27FC236}">
                  <a16:creationId xmlns:a16="http://schemas.microsoft.com/office/drawing/2014/main" id="{CF7F1E3B-E6C7-417A-A964-30244C46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1" name="Freeform 58">
              <a:extLst>
                <a:ext uri="{FF2B5EF4-FFF2-40B4-BE49-F238E27FC236}">
                  <a16:creationId xmlns:a16="http://schemas.microsoft.com/office/drawing/2014/main" id="{EBBF4C7C-C019-4287-8190-44A14C8B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2" name="Freeform 59">
              <a:extLst>
                <a:ext uri="{FF2B5EF4-FFF2-40B4-BE49-F238E27FC236}">
                  <a16:creationId xmlns:a16="http://schemas.microsoft.com/office/drawing/2014/main" id="{10DEB1DF-D922-47BB-8751-F5931ADD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3" name="Freeform 60">
              <a:extLst>
                <a:ext uri="{FF2B5EF4-FFF2-40B4-BE49-F238E27FC236}">
                  <a16:creationId xmlns:a16="http://schemas.microsoft.com/office/drawing/2014/main" id="{2B8EC53C-ACF4-4D62-AF77-19606D9A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4" name="Freeform 61">
              <a:extLst>
                <a:ext uri="{FF2B5EF4-FFF2-40B4-BE49-F238E27FC236}">
                  <a16:creationId xmlns:a16="http://schemas.microsoft.com/office/drawing/2014/main" id="{592E01ED-58D3-45FC-B8CE-88BD7692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5" name="Freeform 62">
              <a:extLst>
                <a:ext uri="{FF2B5EF4-FFF2-40B4-BE49-F238E27FC236}">
                  <a16:creationId xmlns:a16="http://schemas.microsoft.com/office/drawing/2014/main" id="{FEC5C191-2FD8-4EDE-97F7-BC10D5D1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6" name="Freeform 63">
              <a:extLst>
                <a:ext uri="{FF2B5EF4-FFF2-40B4-BE49-F238E27FC236}">
                  <a16:creationId xmlns:a16="http://schemas.microsoft.com/office/drawing/2014/main" id="{A1F99AAC-D01B-4741-B8EF-28FD054A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7" name="Freeform 64">
              <a:extLst>
                <a:ext uri="{FF2B5EF4-FFF2-40B4-BE49-F238E27FC236}">
                  <a16:creationId xmlns:a16="http://schemas.microsoft.com/office/drawing/2014/main" id="{FBA2B086-40DF-4A7C-90AF-D20AF1E6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8" name="Freeform 65">
              <a:extLst>
                <a:ext uri="{FF2B5EF4-FFF2-40B4-BE49-F238E27FC236}">
                  <a16:creationId xmlns:a16="http://schemas.microsoft.com/office/drawing/2014/main" id="{D9F36875-38D2-4FE9-A825-5227FA77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9" name="Freeform 66">
              <a:extLst>
                <a:ext uri="{FF2B5EF4-FFF2-40B4-BE49-F238E27FC236}">
                  <a16:creationId xmlns:a16="http://schemas.microsoft.com/office/drawing/2014/main" id="{636ECAEB-F0C5-4C83-B29E-7CF68819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0" name="Freeform 67">
              <a:extLst>
                <a:ext uri="{FF2B5EF4-FFF2-40B4-BE49-F238E27FC236}">
                  <a16:creationId xmlns:a16="http://schemas.microsoft.com/office/drawing/2014/main" id="{9F5009D4-1C1E-4A79-916B-D0907076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1" name="Freeform 68">
              <a:extLst>
                <a:ext uri="{FF2B5EF4-FFF2-40B4-BE49-F238E27FC236}">
                  <a16:creationId xmlns:a16="http://schemas.microsoft.com/office/drawing/2014/main" id="{07647C78-0630-4FAA-90DE-62659F01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2" name="Freeform 69">
              <a:extLst>
                <a:ext uri="{FF2B5EF4-FFF2-40B4-BE49-F238E27FC236}">
                  <a16:creationId xmlns:a16="http://schemas.microsoft.com/office/drawing/2014/main" id="{230FD6D8-2B97-4A90-8EC8-6CBC01167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3" name="Freeform 70">
              <a:extLst>
                <a:ext uri="{FF2B5EF4-FFF2-40B4-BE49-F238E27FC236}">
                  <a16:creationId xmlns:a16="http://schemas.microsoft.com/office/drawing/2014/main" id="{B1D33644-9CD8-4334-8D82-1F5722007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4" name="Freeform 75">
              <a:extLst>
                <a:ext uri="{FF2B5EF4-FFF2-40B4-BE49-F238E27FC236}">
                  <a16:creationId xmlns:a16="http://schemas.microsoft.com/office/drawing/2014/main" id="{1E96707E-9D3E-42A9-BFC5-012DC0E6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5" name="Freeform 76">
              <a:extLst>
                <a:ext uri="{FF2B5EF4-FFF2-40B4-BE49-F238E27FC236}">
                  <a16:creationId xmlns:a16="http://schemas.microsoft.com/office/drawing/2014/main" id="{6D683789-20F2-4606-BE03-34E83C16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6" name="Freeform 77">
              <a:extLst>
                <a:ext uri="{FF2B5EF4-FFF2-40B4-BE49-F238E27FC236}">
                  <a16:creationId xmlns:a16="http://schemas.microsoft.com/office/drawing/2014/main" id="{3BD7334A-FDFF-435F-95C3-1C582D35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7" name="Freeform 78">
              <a:extLst>
                <a:ext uri="{FF2B5EF4-FFF2-40B4-BE49-F238E27FC236}">
                  <a16:creationId xmlns:a16="http://schemas.microsoft.com/office/drawing/2014/main" id="{2144FC5A-4C37-42A6-A0EA-F7968D87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8" name="Freeform 82">
              <a:extLst>
                <a:ext uri="{FF2B5EF4-FFF2-40B4-BE49-F238E27FC236}">
                  <a16:creationId xmlns:a16="http://schemas.microsoft.com/office/drawing/2014/main" id="{F671F6D5-AE63-46B0-AFDE-8E16F74C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9" name="Freeform 83">
              <a:extLst>
                <a:ext uri="{FF2B5EF4-FFF2-40B4-BE49-F238E27FC236}">
                  <a16:creationId xmlns:a16="http://schemas.microsoft.com/office/drawing/2014/main" id="{89E4D9BE-1828-443C-AAD5-CD513193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0" name="Freeform 84">
              <a:extLst>
                <a:ext uri="{FF2B5EF4-FFF2-40B4-BE49-F238E27FC236}">
                  <a16:creationId xmlns:a16="http://schemas.microsoft.com/office/drawing/2014/main" id="{E6D8F137-6767-4055-9BB2-B20066A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1" name="Freeform 85">
              <a:extLst>
                <a:ext uri="{FF2B5EF4-FFF2-40B4-BE49-F238E27FC236}">
                  <a16:creationId xmlns:a16="http://schemas.microsoft.com/office/drawing/2014/main" id="{7D7F4C00-4BB9-4723-9761-8B2527C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2" name="Freeform 86">
              <a:extLst>
                <a:ext uri="{FF2B5EF4-FFF2-40B4-BE49-F238E27FC236}">
                  <a16:creationId xmlns:a16="http://schemas.microsoft.com/office/drawing/2014/main" id="{E90DAB4D-870C-4C46-B6DB-7040A6D7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3" name="Freeform 87">
              <a:extLst>
                <a:ext uri="{FF2B5EF4-FFF2-40B4-BE49-F238E27FC236}">
                  <a16:creationId xmlns:a16="http://schemas.microsoft.com/office/drawing/2014/main" id="{5E93CB47-2CD8-4333-AB72-50B221A9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4" name="Freeform 88">
              <a:extLst>
                <a:ext uri="{FF2B5EF4-FFF2-40B4-BE49-F238E27FC236}">
                  <a16:creationId xmlns:a16="http://schemas.microsoft.com/office/drawing/2014/main" id="{2F75F9F1-A48A-4F7C-AE3A-A61C0FAA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5" name="Freeform 89">
              <a:extLst>
                <a:ext uri="{FF2B5EF4-FFF2-40B4-BE49-F238E27FC236}">
                  <a16:creationId xmlns:a16="http://schemas.microsoft.com/office/drawing/2014/main" id="{1BAF2BD6-71DE-4A5E-9A86-C849752D0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6" name="Freeform 90">
              <a:extLst>
                <a:ext uri="{FF2B5EF4-FFF2-40B4-BE49-F238E27FC236}">
                  <a16:creationId xmlns:a16="http://schemas.microsoft.com/office/drawing/2014/main" id="{90E23DE8-0C4D-411E-944E-696CB7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7" name="Freeform 91">
              <a:extLst>
                <a:ext uri="{FF2B5EF4-FFF2-40B4-BE49-F238E27FC236}">
                  <a16:creationId xmlns:a16="http://schemas.microsoft.com/office/drawing/2014/main" id="{7E8BD4C0-E292-43BC-86A3-DCF1361EB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8" name="Freeform 92">
              <a:extLst>
                <a:ext uri="{FF2B5EF4-FFF2-40B4-BE49-F238E27FC236}">
                  <a16:creationId xmlns:a16="http://schemas.microsoft.com/office/drawing/2014/main" id="{FDA0A8EF-A858-48D2-9B8E-62BFB480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9" name="Freeform 93">
              <a:extLst>
                <a:ext uri="{FF2B5EF4-FFF2-40B4-BE49-F238E27FC236}">
                  <a16:creationId xmlns:a16="http://schemas.microsoft.com/office/drawing/2014/main" id="{84C7BEBC-0558-449F-9E61-86CA7834F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0" name="Freeform 94">
              <a:extLst>
                <a:ext uri="{FF2B5EF4-FFF2-40B4-BE49-F238E27FC236}">
                  <a16:creationId xmlns:a16="http://schemas.microsoft.com/office/drawing/2014/main" id="{BF1EDB75-AB51-4EED-808D-26424793D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1" name="Oval 104">
              <a:extLst>
                <a:ext uri="{FF2B5EF4-FFF2-40B4-BE49-F238E27FC236}">
                  <a16:creationId xmlns:a16="http://schemas.microsoft.com/office/drawing/2014/main" id="{AE81C54E-97E8-4A16-A4F9-6AAF2221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2" name="Oval 105">
              <a:extLst>
                <a:ext uri="{FF2B5EF4-FFF2-40B4-BE49-F238E27FC236}">
                  <a16:creationId xmlns:a16="http://schemas.microsoft.com/office/drawing/2014/main" id="{0DB638D9-3140-4192-A475-2692721A5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3" name="Oval 106">
              <a:extLst>
                <a:ext uri="{FF2B5EF4-FFF2-40B4-BE49-F238E27FC236}">
                  <a16:creationId xmlns:a16="http://schemas.microsoft.com/office/drawing/2014/main" id="{39E7FEAE-919D-487A-A7DF-2C8C13B0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4" name="Oval 107">
              <a:extLst>
                <a:ext uri="{FF2B5EF4-FFF2-40B4-BE49-F238E27FC236}">
                  <a16:creationId xmlns:a16="http://schemas.microsoft.com/office/drawing/2014/main" id="{CEA9989E-D5DE-4752-B457-097E8CAE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5" name="Oval 108">
              <a:extLst>
                <a:ext uri="{FF2B5EF4-FFF2-40B4-BE49-F238E27FC236}">
                  <a16:creationId xmlns:a16="http://schemas.microsoft.com/office/drawing/2014/main" id="{637BE34F-3FD4-4BF7-AB38-4422995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6" name="Oval 109">
              <a:extLst>
                <a:ext uri="{FF2B5EF4-FFF2-40B4-BE49-F238E27FC236}">
                  <a16:creationId xmlns:a16="http://schemas.microsoft.com/office/drawing/2014/main" id="{3D3B1022-3750-4B22-A4D7-DEAD0819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7" name="Oval 110">
              <a:extLst>
                <a:ext uri="{FF2B5EF4-FFF2-40B4-BE49-F238E27FC236}">
                  <a16:creationId xmlns:a16="http://schemas.microsoft.com/office/drawing/2014/main" id="{8FF20FD3-BE4C-41AA-8AC3-450D5E92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8" name="Oval 111">
              <a:extLst>
                <a:ext uri="{FF2B5EF4-FFF2-40B4-BE49-F238E27FC236}">
                  <a16:creationId xmlns:a16="http://schemas.microsoft.com/office/drawing/2014/main" id="{AC652BF5-CFF5-48B9-8186-2522533B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649" name="文本框 2">
            <a:extLst>
              <a:ext uri="{FF2B5EF4-FFF2-40B4-BE49-F238E27FC236}">
                <a16:creationId xmlns:a16="http://schemas.microsoft.com/office/drawing/2014/main" id="{2A54F2E1-EF3C-4EA7-90CF-D685E7E8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论文编写注意事项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681" name="文本框 55">
            <a:extLst>
              <a:ext uri="{FF2B5EF4-FFF2-40B4-BE49-F238E27FC236}">
                <a16:creationId xmlns:a16="http://schemas.microsoft.com/office/drawing/2014/main" id="{B22B80E0-24DD-4F35-9B82-F7E2F145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071" y="4460456"/>
            <a:ext cx="865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25B70D-AA5D-40F2-8A23-8A0654C4C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03" y="1968299"/>
            <a:ext cx="102584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7238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48B178D6-BD3B-4EF1-B97F-FF2F1571CB6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555" name="Freeform 5">
              <a:extLst>
                <a:ext uri="{FF2B5EF4-FFF2-40B4-BE49-F238E27FC236}">
                  <a16:creationId xmlns:a16="http://schemas.microsoft.com/office/drawing/2014/main" id="{78FED1D0-6D01-4C8A-BF1A-42FCDCBB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6" name="Freeform 6">
              <a:extLst>
                <a:ext uri="{FF2B5EF4-FFF2-40B4-BE49-F238E27FC236}">
                  <a16:creationId xmlns:a16="http://schemas.microsoft.com/office/drawing/2014/main" id="{68EC45D9-A982-4EF2-976E-D38154BD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7" name="Freeform 7">
              <a:extLst>
                <a:ext uri="{FF2B5EF4-FFF2-40B4-BE49-F238E27FC236}">
                  <a16:creationId xmlns:a16="http://schemas.microsoft.com/office/drawing/2014/main" id="{1724FE73-061F-420B-9DD5-D40235C4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8" name="Freeform 8">
              <a:extLst>
                <a:ext uri="{FF2B5EF4-FFF2-40B4-BE49-F238E27FC236}">
                  <a16:creationId xmlns:a16="http://schemas.microsoft.com/office/drawing/2014/main" id="{EE24F1F3-1DF8-4BDF-8CF3-D1C21804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9" name="Freeform 9">
              <a:extLst>
                <a:ext uri="{FF2B5EF4-FFF2-40B4-BE49-F238E27FC236}">
                  <a16:creationId xmlns:a16="http://schemas.microsoft.com/office/drawing/2014/main" id="{4FC7609D-7F0F-49DF-B1A5-06F47154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0" name="Freeform 10">
              <a:extLst>
                <a:ext uri="{FF2B5EF4-FFF2-40B4-BE49-F238E27FC236}">
                  <a16:creationId xmlns:a16="http://schemas.microsoft.com/office/drawing/2014/main" id="{72F993E5-20EA-4E57-BBF2-4264D133F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1" name="Freeform 11">
              <a:extLst>
                <a:ext uri="{FF2B5EF4-FFF2-40B4-BE49-F238E27FC236}">
                  <a16:creationId xmlns:a16="http://schemas.microsoft.com/office/drawing/2014/main" id="{1A780949-89D4-4002-8D64-43188736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2" name="Freeform 12">
              <a:extLst>
                <a:ext uri="{FF2B5EF4-FFF2-40B4-BE49-F238E27FC236}">
                  <a16:creationId xmlns:a16="http://schemas.microsoft.com/office/drawing/2014/main" id="{17E022B1-8BF8-48A0-AFF6-BB98DF36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3" name="Freeform 13">
              <a:extLst>
                <a:ext uri="{FF2B5EF4-FFF2-40B4-BE49-F238E27FC236}">
                  <a16:creationId xmlns:a16="http://schemas.microsoft.com/office/drawing/2014/main" id="{F6043107-F3BC-4A8B-8F2D-A694636A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4" name="Freeform 14">
              <a:extLst>
                <a:ext uri="{FF2B5EF4-FFF2-40B4-BE49-F238E27FC236}">
                  <a16:creationId xmlns:a16="http://schemas.microsoft.com/office/drawing/2014/main" id="{4516BE27-A504-41EF-9A18-C25B1D9E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5" name="Freeform 15">
              <a:extLst>
                <a:ext uri="{FF2B5EF4-FFF2-40B4-BE49-F238E27FC236}">
                  <a16:creationId xmlns:a16="http://schemas.microsoft.com/office/drawing/2014/main" id="{1EEB64B1-6DDF-4F91-8BB1-9AAB3DAB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6" name="Freeform 16">
              <a:extLst>
                <a:ext uri="{FF2B5EF4-FFF2-40B4-BE49-F238E27FC236}">
                  <a16:creationId xmlns:a16="http://schemas.microsoft.com/office/drawing/2014/main" id="{C6364784-D7DE-41D6-992F-B5531274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7" name="Freeform 17">
              <a:extLst>
                <a:ext uri="{FF2B5EF4-FFF2-40B4-BE49-F238E27FC236}">
                  <a16:creationId xmlns:a16="http://schemas.microsoft.com/office/drawing/2014/main" id="{4B4EBA88-5494-47FB-B789-DBB773F3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8" name="Freeform 18">
              <a:extLst>
                <a:ext uri="{FF2B5EF4-FFF2-40B4-BE49-F238E27FC236}">
                  <a16:creationId xmlns:a16="http://schemas.microsoft.com/office/drawing/2014/main" id="{8C61AC48-8446-4F62-AD5F-8BD8B79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9" name="Freeform 21">
              <a:extLst>
                <a:ext uri="{FF2B5EF4-FFF2-40B4-BE49-F238E27FC236}">
                  <a16:creationId xmlns:a16="http://schemas.microsoft.com/office/drawing/2014/main" id="{7BAC79D0-9F59-46E3-8CDD-661A68EE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0" name="Freeform 22">
              <a:extLst>
                <a:ext uri="{FF2B5EF4-FFF2-40B4-BE49-F238E27FC236}">
                  <a16:creationId xmlns:a16="http://schemas.microsoft.com/office/drawing/2014/main" id="{0ADAC912-C7DC-4376-9E84-74C51C1E5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1" name="Freeform 23">
              <a:extLst>
                <a:ext uri="{FF2B5EF4-FFF2-40B4-BE49-F238E27FC236}">
                  <a16:creationId xmlns:a16="http://schemas.microsoft.com/office/drawing/2014/main" id="{8D4C9ACD-C4AD-4C5C-8537-DB72F745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2" name="Freeform 24">
              <a:extLst>
                <a:ext uri="{FF2B5EF4-FFF2-40B4-BE49-F238E27FC236}">
                  <a16:creationId xmlns:a16="http://schemas.microsoft.com/office/drawing/2014/main" id="{0A548FEC-0AF4-4842-AD28-F44865F1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3" name="Freeform 25">
              <a:extLst>
                <a:ext uri="{FF2B5EF4-FFF2-40B4-BE49-F238E27FC236}">
                  <a16:creationId xmlns:a16="http://schemas.microsoft.com/office/drawing/2014/main" id="{D511412D-AA62-49A3-8CAE-85DAD29A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4" name="Freeform 26">
              <a:extLst>
                <a:ext uri="{FF2B5EF4-FFF2-40B4-BE49-F238E27FC236}">
                  <a16:creationId xmlns:a16="http://schemas.microsoft.com/office/drawing/2014/main" id="{F61A1245-66FA-4A2F-8F8E-36DA9001F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5" name="Freeform 27">
              <a:extLst>
                <a:ext uri="{FF2B5EF4-FFF2-40B4-BE49-F238E27FC236}">
                  <a16:creationId xmlns:a16="http://schemas.microsoft.com/office/drawing/2014/main" id="{4A5468A9-A936-4933-8215-2398315B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6" name="Freeform 28">
              <a:extLst>
                <a:ext uri="{FF2B5EF4-FFF2-40B4-BE49-F238E27FC236}">
                  <a16:creationId xmlns:a16="http://schemas.microsoft.com/office/drawing/2014/main" id="{83DA1134-3151-43E6-90A1-1D206B0C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7" name="Freeform 29">
              <a:extLst>
                <a:ext uri="{FF2B5EF4-FFF2-40B4-BE49-F238E27FC236}">
                  <a16:creationId xmlns:a16="http://schemas.microsoft.com/office/drawing/2014/main" id="{B7B314D2-B81B-4268-A9A8-CA253EA3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8" name="Freeform 30">
              <a:extLst>
                <a:ext uri="{FF2B5EF4-FFF2-40B4-BE49-F238E27FC236}">
                  <a16:creationId xmlns:a16="http://schemas.microsoft.com/office/drawing/2014/main" id="{5C669EDB-8A28-47D4-BA95-3081320D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9" name="Freeform 31">
              <a:extLst>
                <a:ext uri="{FF2B5EF4-FFF2-40B4-BE49-F238E27FC236}">
                  <a16:creationId xmlns:a16="http://schemas.microsoft.com/office/drawing/2014/main" id="{5FE423E6-0FB1-4519-A518-26A1AFDC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0" name="Freeform 32">
              <a:extLst>
                <a:ext uri="{FF2B5EF4-FFF2-40B4-BE49-F238E27FC236}">
                  <a16:creationId xmlns:a16="http://schemas.microsoft.com/office/drawing/2014/main" id="{4B97C0E5-B41C-495F-9015-4F89BA4D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1" name="Freeform 33">
              <a:extLst>
                <a:ext uri="{FF2B5EF4-FFF2-40B4-BE49-F238E27FC236}">
                  <a16:creationId xmlns:a16="http://schemas.microsoft.com/office/drawing/2014/main" id="{413B1817-D031-4421-A26C-C86F89FCE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2" name="Freeform 34">
              <a:extLst>
                <a:ext uri="{FF2B5EF4-FFF2-40B4-BE49-F238E27FC236}">
                  <a16:creationId xmlns:a16="http://schemas.microsoft.com/office/drawing/2014/main" id="{01AF1C67-A052-4659-AB77-26641F92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3" name="Freeform 35">
              <a:extLst>
                <a:ext uri="{FF2B5EF4-FFF2-40B4-BE49-F238E27FC236}">
                  <a16:creationId xmlns:a16="http://schemas.microsoft.com/office/drawing/2014/main" id="{9C3163C3-1C56-4E49-BD22-411D14A0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4" name="Freeform 36">
              <a:extLst>
                <a:ext uri="{FF2B5EF4-FFF2-40B4-BE49-F238E27FC236}">
                  <a16:creationId xmlns:a16="http://schemas.microsoft.com/office/drawing/2014/main" id="{A908FD5B-4E3D-45B5-91A1-15D1FC81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5" name="Freeform 37">
              <a:extLst>
                <a:ext uri="{FF2B5EF4-FFF2-40B4-BE49-F238E27FC236}">
                  <a16:creationId xmlns:a16="http://schemas.microsoft.com/office/drawing/2014/main" id="{8E5C330D-106F-423D-BA3F-EDEBD192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6" name="Freeform 38">
              <a:extLst>
                <a:ext uri="{FF2B5EF4-FFF2-40B4-BE49-F238E27FC236}">
                  <a16:creationId xmlns:a16="http://schemas.microsoft.com/office/drawing/2014/main" id="{9A2A0229-4A9A-477E-A59E-EF22F46F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7" name="Freeform 39">
              <a:extLst>
                <a:ext uri="{FF2B5EF4-FFF2-40B4-BE49-F238E27FC236}">
                  <a16:creationId xmlns:a16="http://schemas.microsoft.com/office/drawing/2014/main" id="{7B97D942-2A59-46C7-A8A4-27BCD592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8" name="Freeform 40">
              <a:extLst>
                <a:ext uri="{FF2B5EF4-FFF2-40B4-BE49-F238E27FC236}">
                  <a16:creationId xmlns:a16="http://schemas.microsoft.com/office/drawing/2014/main" id="{BA3413FE-F9ED-476E-8960-ADDB0AE4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9" name="Freeform 43">
              <a:extLst>
                <a:ext uri="{FF2B5EF4-FFF2-40B4-BE49-F238E27FC236}">
                  <a16:creationId xmlns:a16="http://schemas.microsoft.com/office/drawing/2014/main" id="{38995E7C-9D73-44B4-BD14-0D3BF0E1F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0" name="Freeform 44">
              <a:extLst>
                <a:ext uri="{FF2B5EF4-FFF2-40B4-BE49-F238E27FC236}">
                  <a16:creationId xmlns:a16="http://schemas.microsoft.com/office/drawing/2014/main" id="{C274B7F7-BA27-4341-BD4F-B0349928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1" name="Freeform 45">
              <a:extLst>
                <a:ext uri="{FF2B5EF4-FFF2-40B4-BE49-F238E27FC236}">
                  <a16:creationId xmlns:a16="http://schemas.microsoft.com/office/drawing/2014/main" id="{CCE4294D-F377-496E-BC3C-E3CABDD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2" name="Freeform 46">
              <a:extLst>
                <a:ext uri="{FF2B5EF4-FFF2-40B4-BE49-F238E27FC236}">
                  <a16:creationId xmlns:a16="http://schemas.microsoft.com/office/drawing/2014/main" id="{96052E72-5BE4-4E31-AE3F-5122E127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3" name="Freeform 47">
              <a:extLst>
                <a:ext uri="{FF2B5EF4-FFF2-40B4-BE49-F238E27FC236}">
                  <a16:creationId xmlns:a16="http://schemas.microsoft.com/office/drawing/2014/main" id="{5A65BC44-C1C7-472A-B1C1-8A2C5EAF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4" name="Freeform 48">
              <a:extLst>
                <a:ext uri="{FF2B5EF4-FFF2-40B4-BE49-F238E27FC236}">
                  <a16:creationId xmlns:a16="http://schemas.microsoft.com/office/drawing/2014/main" id="{84D05908-5896-42D4-B771-04F12B1A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5" name="Freeform 71">
              <a:extLst>
                <a:ext uri="{FF2B5EF4-FFF2-40B4-BE49-F238E27FC236}">
                  <a16:creationId xmlns:a16="http://schemas.microsoft.com/office/drawing/2014/main" id="{6506470F-178F-4A11-92F0-95BEFBE9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6" name="Freeform 72">
              <a:extLst>
                <a:ext uri="{FF2B5EF4-FFF2-40B4-BE49-F238E27FC236}">
                  <a16:creationId xmlns:a16="http://schemas.microsoft.com/office/drawing/2014/main" id="{B6E51975-9A68-4D27-A358-B72074E2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7" name="Oval 95">
              <a:extLst>
                <a:ext uri="{FF2B5EF4-FFF2-40B4-BE49-F238E27FC236}">
                  <a16:creationId xmlns:a16="http://schemas.microsoft.com/office/drawing/2014/main" id="{26FB4FE7-C9D1-4D81-A851-42D9DE72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8" name="Oval 96">
              <a:extLst>
                <a:ext uri="{FF2B5EF4-FFF2-40B4-BE49-F238E27FC236}">
                  <a16:creationId xmlns:a16="http://schemas.microsoft.com/office/drawing/2014/main" id="{EF9061C2-41B4-44F0-AF5A-547BF989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9" name="Oval 97">
              <a:extLst>
                <a:ext uri="{FF2B5EF4-FFF2-40B4-BE49-F238E27FC236}">
                  <a16:creationId xmlns:a16="http://schemas.microsoft.com/office/drawing/2014/main" id="{E255F274-2E06-4257-80D0-F10506D8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0" name="Oval 98">
              <a:extLst>
                <a:ext uri="{FF2B5EF4-FFF2-40B4-BE49-F238E27FC236}">
                  <a16:creationId xmlns:a16="http://schemas.microsoft.com/office/drawing/2014/main" id="{8A8EEEBD-0AED-4229-82FF-AAF981C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1" name="Oval 99">
              <a:extLst>
                <a:ext uri="{FF2B5EF4-FFF2-40B4-BE49-F238E27FC236}">
                  <a16:creationId xmlns:a16="http://schemas.microsoft.com/office/drawing/2014/main" id="{1672D3FE-826A-4EC4-9391-8D671D88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2" name="Oval 100">
              <a:extLst>
                <a:ext uri="{FF2B5EF4-FFF2-40B4-BE49-F238E27FC236}">
                  <a16:creationId xmlns:a16="http://schemas.microsoft.com/office/drawing/2014/main" id="{D17F9A6E-CCB0-4A05-8A11-53487E4FB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3" name="Oval 101">
              <a:extLst>
                <a:ext uri="{FF2B5EF4-FFF2-40B4-BE49-F238E27FC236}">
                  <a16:creationId xmlns:a16="http://schemas.microsoft.com/office/drawing/2014/main" id="{BE00C277-71F9-4C52-902F-3C5EA9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4" name="Oval 102">
              <a:extLst>
                <a:ext uri="{FF2B5EF4-FFF2-40B4-BE49-F238E27FC236}">
                  <a16:creationId xmlns:a16="http://schemas.microsoft.com/office/drawing/2014/main" id="{173387AF-91E2-470F-9E4A-3AB5F0E4B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5" name="Oval 103">
              <a:extLst>
                <a:ext uri="{FF2B5EF4-FFF2-40B4-BE49-F238E27FC236}">
                  <a16:creationId xmlns:a16="http://schemas.microsoft.com/office/drawing/2014/main" id="{7C7C6D01-F42F-4A68-9F69-82EAB107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606" name="Group 55">
            <a:extLst>
              <a:ext uri="{FF2B5EF4-FFF2-40B4-BE49-F238E27FC236}">
                <a16:creationId xmlns:a16="http://schemas.microsoft.com/office/drawing/2014/main" id="{849388B2-8A95-4DAE-906E-CBFA3908C8F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607" name="Freeform 51">
              <a:extLst>
                <a:ext uri="{FF2B5EF4-FFF2-40B4-BE49-F238E27FC236}">
                  <a16:creationId xmlns:a16="http://schemas.microsoft.com/office/drawing/2014/main" id="{D40077B5-E8A3-4508-97C9-578ABA83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8" name="Freeform 52">
              <a:extLst>
                <a:ext uri="{FF2B5EF4-FFF2-40B4-BE49-F238E27FC236}">
                  <a16:creationId xmlns:a16="http://schemas.microsoft.com/office/drawing/2014/main" id="{61A084CB-7A15-4497-8418-BC31799E4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9" name="Freeform 53">
              <a:extLst>
                <a:ext uri="{FF2B5EF4-FFF2-40B4-BE49-F238E27FC236}">
                  <a16:creationId xmlns:a16="http://schemas.microsoft.com/office/drawing/2014/main" id="{D9327ED2-7DAF-4430-974A-06BF9BDE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0" name="Freeform 54">
              <a:extLst>
                <a:ext uri="{FF2B5EF4-FFF2-40B4-BE49-F238E27FC236}">
                  <a16:creationId xmlns:a16="http://schemas.microsoft.com/office/drawing/2014/main" id="{CF7F1E3B-E6C7-417A-A964-30244C46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1" name="Freeform 58">
              <a:extLst>
                <a:ext uri="{FF2B5EF4-FFF2-40B4-BE49-F238E27FC236}">
                  <a16:creationId xmlns:a16="http://schemas.microsoft.com/office/drawing/2014/main" id="{EBBF4C7C-C019-4287-8190-44A14C8B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2" name="Freeform 59">
              <a:extLst>
                <a:ext uri="{FF2B5EF4-FFF2-40B4-BE49-F238E27FC236}">
                  <a16:creationId xmlns:a16="http://schemas.microsoft.com/office/drawing/2014/main" id="{10DEB1DF-D922-47BB-8751-F5931ADD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3" name="Freeform 60">
              <a:extLst>
                <a:ext uri="{FF2B5EF4-FFF2-40B4-BE49-F238E27FC236}">
                  <a16:creationId xmlns:a16="http://schemas.microsoft.com/office/drawing/2014/main" id="{2B8EC53C-ACF4-4D62-AF77-19606D9A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4" name="Freeform 61">
              <a:extLst>
                <a:ext uri="{FF2B5EF4-FFF2-40B4-BE49-F238E27FC236}">
                  <a16:creationId xmlns:a16="http://schemas.microsoft.com/office/drawing/2014/main" id="{592E01ED-58D3-45FC-B8CE-88BD7692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5" name="Freeform 62">
              <a:extLst>
                <a:ext uri="{FF2B5EF4-FFF2-40B4-BE49-F238E27FC236}">
                  <a16:creationId xmlns:a16="http://schemas.microsoft.com/office/drawing/2014/main" id="{FEC5C191-2FD8-4EDE-97F7-BC10D5D1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6" name="Freeform 63">
              <a:extLst>
                <a:ext uri="{FF2B5EF4-FFF2-40B4-BE49-F238E27FC236}">
                  <a16:creationId xmlns:a16="http://schemas.microsoft.com/office/drawing/2014/main" id="{A1F99AAC-D01B-4741-B8EF-28FD054A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7" name="Freeform 64">
              <a:extLst>
                <a:ext uri="{FF2B5EF4-FFF2-40B4-BE49-F238E27FC236}">
                  <a16:creationId xmlns:a16="http://schemas.microsoft.com/office/drawing/2014/main" id="{FBA2B086-40DF-4A7C-90AF-D20AF1E6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8" name="Freeform 65">
              <a:extLst>
                <a:ext uri="{FF2B5EF4-FFF2-40B4-BE49-F238E27FC236}">
                  <a16:creationId xmlns:a16="http://schemas.microsoft.com/office/drawing/2014/main" id="{D9F36875-38D2-4FE9-A825-5227FA77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9" name="Freeform 66">
              <a:extLst>
                <a:ext uri="{FF2B5EF4-FFF2-40B4-BE49-F238E27FC236}">
                  <a16:creationId xmlns:a16="http://schemas.microsoft.com/office/drawing/2014/main" id="{636ECAEB-F0C5-4C83-B29E-7CF68819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0" name="Freeform 67">
              <a:extLst>
                <a:ext uri="{FF2B5EF4-FFF2-40B4-BE49-F238E27FC236}">
                  <a16:creationId xmlns:a16="http://schemas.microsoft.com/office/drawing/2014/main" id="{9F5009D4-1C1E-4A79-916B-D0907076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1" name="Freeform 68">
              <a:extLst>
                <a:ext uri="{FF2B5EF4-FFF2-40B4-BE49-F238E27FC236}">
                  <a16:creationId xmlns:a16="http://schemas.microsoft.com/office/drawing/2014/main" id="{07647C78-0630-4FAA-90DE-62659F01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2" name="Freeform 69">
              <a:extLst>
                <a:ext uri="{FF2B5EF4-FFF2-40B4-BE49-F238E27FC236}">
                  <a16:creationId xmlns:a16="http://schemas.microsoft.com/office/drawing/2014/main" id="{230FD6D8-2B97-4A90-8EC8-6CBC01167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3" name="Freeform 70">
              <a:extLst>
                <a:ext uri="{FF2B5EF4-FFF2-40B4-BE49-F238E27FC236}">
                  <a16:creationId xmlns:a16="http://schemas.microsoft.com/office/drawing/2014/main" id="{B1D33644-9CD8-4334-8D82-1F5722007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4" name="Freeform 75">
              <a:extLst>
                <a:ext uri="{FF2B5EF4-FFF2-40B4-BE49-F238E27FC236}">
                  <a16:creationId xmlns:a16="http://schemas.microsoft.com/office/drawing/2014/main" id="{1E96707E-9D3E-42A9-BFC5-012DC0E6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5" name="Freeform 76">
              <a:extLst>
                <a:ext uri="{FF2B5EF4-FFF2-40B4-BE49-F238E27FC236}">
                  <a16:creationId xmlns:a16="http://schemas.microsoft.com/office/drawing/2014/main" id="{6D683789-20F2-4606-BE03-34E83C16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6" name="Freeform 77">
              <a:extLst>
                <a:ext uri="{FF2B5EF4-FFF2-40B4-BE49-F238E27FC236}">
                  <a16:creationId xmlns:a16="http://schemas.microsoft.com/office/drawing/2014/main" id="{3BD7334A-FDFF-435F-95C3-1C582D35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7" name="Freeform 78">
              <a:extLst>
                <a:ext uri="{FF2B5EF4-FFF2-40B4-BE49-F238E27FC236}">
                  <a16:creationId xmlns:a16="http://schemas.microsoft.com/office/drawing/2014/main" id="{2144FC5A-4C37-42A6-A0EA-F7968D87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8" name="Freeform 82">
              <a:extLst>
                <a:ext uri="{FF2B5EF4-FFF2-40B4-BE49-F238E27FC236}">
                  <a16:creationId xmlns:a16="http://schemas.microsoft.com/office/drawing/2014/main" id="{F671F6D5-AE63-46B0-AFDE-8E16F74C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9" name="Freeform 83">
              <a:extLst>
                <a:ext uri="{FF2B5EF4-FFF2-40B4-BE49-F238E27FC236}">
                  <a16:creationId xmlns:a16="http://schemas.microsoft.com/office/drawing/2014/main" id="{89E4D9BE-1828-443C-AAD5-CD513193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0" name="Freeform 84">
              <a:extLst>
                <a:ext uri="{FF2B5EF4-FFF2-40B4-BE49-F238E27FC236}">
                  <a16:creationId xmlns:a16="http://schemas.microsoft.com/office/drawing/2014/main" id="{E6D8F137-6767-4055-9BB2-B20066A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1" name="Freeform 85">
              <a:extLst>
                <a:ext uri="{FF2B5EF4-FFF2-40B4-BE49-F238E27FC236}">
                  <a16:creationId xmlns:a16="http://schemas.microsoft.com/office/drawing/2014/main" id="{7D7F4C00-4BB9-4723-9761-8B2527C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2" name="Freeform 86">
              <a:extLst>
                <a:ext uri="{FF2B5EF4-FFF2-40B4-BE49-F238E27FC236}">
                  <a16:creationId xmlns:a16="http://schemas.microsoft.com/office/drawing/2014/main" id="{E90DAB4D-870C-4C46-B6DB-7040A6D7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3" name="Freeform 87">
              <a:extLst>
                <a:ext uri="{FF2B5EF4-FFF2-40B4-BE49-F238E27FC236}">
                  <a16:creationId xmlns:a16="http://schemas.microsoft.com/office/drawing/2014/main" id="{5E93CB47-2CD8-4333-AB72-50B221A9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4" name="Freeform 88">
              <a:extLst>
                <a:ext uri="{FF2B5EF4-FFF2-40B4-BE49-F238E27FC236}">
                  <a16:creationId xmlns:a16="http://schemas.microsoft.com/office/drawing/2014/main" id="{2F75F9F1-A48A-4F7C-AE3A-A61C0FAA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5" name="Freeform 89">
              <a:extLst>
                <a:ext uri="{FF2B5EF4-FFF2-40B4-BE49-F238E27FC236}">
                  <a16:creationId xmlns:a16="http://schemas.microsoft.com/office/drawing/2014/main" id="{1BAF2BD6-71DE-4A5E-9A86-C849752D0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6" name="Freeform 90">
              <a:extLst>
                <a:ext uri="{FF2B5EF4-FFF2-40B4-BE49-F238E27FC236}">
                  <a16:creationId xmlns:a16="http://schemas.microsoft.com/office/drawing/2014/main" id="{90E23DE8-0C4D-411E-944E-696CB7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7" name="Freeform 91">
              <a:extLst>
                <a:ext uri="{FF2B5EF4-FFF2-40B4-BE49-F238E27FC236}">
                  <a16:creationId xmlns:a16="http://schemas.microsoft.com/office/drawing/2014/main" id="{7E8BD4C0-E292-43BC-86A3-DCF1361EB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8" name="Freeform 92">
              <a:extLst>
                <a:ext uri="{FF2B5EF4-FFF2-40B4-BE49-F238E27FC236}">
                  <a16:creationId xmlns:a16="http://schemas.microsoft.com/office/drawing/2014/main" id="{FDA0A8EF-A858-48D2-9B8E-62BFB480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9" name="Freeform 93">
              <a:extLst>
                <a:ext uri="{FF2B5EF4-FFF2-40B4-BE49-F238E27FC236}">
                  <a16:creationId xmlns:a16="http://schemas.microsoft.com/office/drawing/2014/main" id="{84C7BEBC-0558-449F-9E61-86CA7834F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0" name="Freeform 94">
              <a:extLst>
                <a:ext uri="{FF2B5EF4-FFF2-40B4-BE49-F238E27FC236}">
                  <a16:creationId xmlns:a16="http://schemas.microsoft.com/office/drawing/2014/main" id="{BF1EDB75-AB51-4EED-808D-26424793D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1" name="Oval 104">
              <a:extLst>
                <a:ext uri="{FF2B5EF4-FFF2-40B4-BE49-F238E27FC236}">
                  <a16:creationId xmlns:a16="http://schemas.microsoft.com/office/drawing/2014/main" id="{AE81C54E-97E8-4A16-A4F9-6AAF2221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2" name="Oval 105">
              <a:extLst>
                <a:ext uri="{FF2B5EF4-FFF2-40B4-BE49-F238E27FC236}">
                  <a16:creationId xmlns:a16="http://schemas.microsoft.com/office/drawing/2014/main" id="{0DB638D9-3140-4192-A475-2692721A5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3" name="Oval 106">
              <a:extLst>
                <a:ext uri="{FF2B5EF4-FFF2-40B4-BE49-F238E27FC236}">
                  <a16:creationId xmlns:a16="http://schemas.microsoft.com/office/drawing/2014/main" id="{39E7FEAE-919D-487A-A7DF-2C8C13B0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4" name="Oval 107">
              <a:extLst>
                <a:ext uri="{FF2B5EF4-FFF2-40B4-BE49-F238E27FC236}">
                  <a16:creationId xmlns:a16="http://schemas.microsoft.com/office/drawing/2014/main" id="{CEA9989E-D5DE-4752-B457-097E8CAE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5" name="Oval 108">
              <a:extLst>
                <a:ext uri="{FF2B5EF4-FFF2-40B4-BE49-F238E27FC236}">
                  <a16:creationId xmlns:a16="http://schemas.microsoft.com/office/drawing/2014/main" id="{637BE34F-3FD4-4BF7-AB38-4422995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6" name="Oval 109">
              <a:extLst>
                <a:ext uri="{FF2B5EF4-FFF2-40B4-BE49-F238E27FC236}">
                  <a16:creationId xmlns:a16="http://schemas.microsoft.com/office/drawing/2014/main" id="{3D3B1022-3750-4B22-A4D7-DEAD0819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7" name="Oval 110">
              <a:extLst>
                <a:ext uri="{FF2B5EF4-FFF2-40B4-BE49-F238E27FC236}">
                  <a16:creationId xmlns:a16="http://schemas.microsoft.com/office/drawing/2014/main" id="{8FF20FD3-BE4C-41AA-8AC3-450D5E92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8" name="Oval 111">
              <a:extLst>
                <a:ext uri="{FF2B5EF4-FFF2-40B4-BE49-F238E27FC236}">
                  <a16:creationId xmlns:a16="http://schemas.microsoft.com/office/drawing/2014/main" id="{AC652BF5-CFF5-48B9-8186-2522533B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649" name="文本框 2">
            <a:extLst>
              <a:ext uri="{FF2B5EF4-FFF2-40B4-BE49-F238E27FC236}">
                <a16:creationId xmlns:a16="http://schemas.microsoft.com/office/drawing/2014/main" id="{2A54F2E1-EF3C-4EA7-90CF-D685E7E8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论文编写注意事项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681" name="文本框 55">
            <a:extLst>
              <a:ext uri="{FF2B5EF4-FFF2-40B4-BE49-F238E27FC236}">
                <a16:creationId xmlns:a16="http://schemas.microsoft.com/office/drawing/2014/main" id="{B22B80E0-24DD-4F35-9B82-F7E2F145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071" y="4460456"/>
            <a:ext cx="865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70817C-9A9B-40D0-88A3-5AE3BC7FE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64" y="1756204"/>
            <a:ext cx="9893069" cy="359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2751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48B178D6-BD3B-4EF1-B97F-FF2F1571CB6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555" name="Freeform 5">
              <a:extLst>
                <a:ext uri="{FF2B5EF4-FFF2-40B4-BE49-F238E27FC236}">
                  <a16:creationId xmlns:a16="http://schemas.microsoft.com/office/drawing/2014/main" id="{78FED1D0-6D01-4C8A-BF1A-42FCDCBB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6" name="Freeform 6">
              <a:extLst>
                <a:ext uri="{FF2B5EF4-FFF2-40B4-BE49-F238E27FC236}">
                  <a16:creationId xmlns:a16="http://schemas.microsoft.com/office/drawing/2014/main" id="{68EC45D9-A982-4EF2-976E-D38154BD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7" name="Freeform 7">
              <a:extLst>
                <a:ext uri="{FF2B5EF4-FFF2-40B4-BE49-F238E27FC236}">
                  <a16:creationId xmlns:a16="http://schemas.microsoft.com/office/drawing/2014/main" id="{1724FE73-061F-420B-9DD5-D40235C4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8" name="Freeform 8">
              <a:extLst>
                <a:ext uri="{FF2B5EF4-FFF2-40B4-BE49-F238E27FC236}">
                  <a16:creationId xmlns:a16="http://schemas.microsoft.com/office/drawing/2014/main" id="{EE24F1F3-1DF8-4BDF-8CF3-D1C21804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9" name="Freeform 9">
              <a:extLst>
                <a:ext uri="{FF2B5EF4-FFF2-40B4-BE49-F238E27FC236}">
                  <a16:creationId xmlns:a16="http://schemas.microsoft.com/office/drawing/2014/main" id="{4FC7609D-7F0F-49DF-B1A5-06F47154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0" name="Freeform 10">
              <a:extLst>
                <a:ext uri="{FF2B5EF4-FFF2-40B4-BE49-F238E27FC236}">
                  <a16:creationId xmlns:a16="http://schemas.microsoft.com/office/drawing/2014/main" id="{72F993E5-20EA-4E57-BBF2-4264D133F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1" name="Freeform 11">
              <a:extLst>
                <a:ext uri="{FF2B5EF4-FFF2-40B4-BE49-F238E27FC236}">
                  <a16:creationId xmlns:a16="http://schemas.microsoft.com/office/drawing/2014/main" id="{1A780949-89D4-4002-8D64-43188736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2" name="Freeform 12">
              <a:extLst>
                <a:ext uri="{FF2B5EF4-FFF2-40B4-BE49-F238E27FC236}">
                  <a16:creationId xmlns:a16="http://schemas.microsoft.com/office/drawing/2014/main" id="{17E022B1-8BF8-48A0-AFF6-BB98DF36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3" name="Freeform 13">
              <a:extLst>
                <a:ext uri="{FF2B5EF4-FFF2-40B4-BE49-F238E27FC236}">
                  <a16:creationId xmlns:a16="http://schemas.microsoft.com/office/drawing/2014/main" id="{F6043107-F3BC-4A8B-8F2D-A694636A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4" name="Freeform 14">
              <a:extLst>
                <a:ext uri="{FF2B5EF4-FFF2-40B4-BE49-F238E27FC236}">
                  <a16:creationId xmlns:a16="http://schemas.microsoft.com/office/drawing/2014/main" id="{4516BE27-A504-41EF-9A18-C25B1D9E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5" name="Freeform 15">
              <a:extLst>
                <a:ext uri="{FF2B5EF4-FFF2-40B4-BE49-F238E27FC236}">
                  <a16:creationId xmlns:a16="http://schemas.microsoft.com/office/drawing/2014/main" id="{1EEB64B1-6DDF-4F91-8BB1-9AAB3DAB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6" name="Freeform 16">
              <a:extLst>
                <a:ext uri="{FF2B5EF4-FFF2-40B4-BE49-F238E27FC236}">
                  <a16:creationId xmlns:a16="http://schemas.microsoft.com/office/drawing/2014/main" id="{C6364784-D7DE-41D6-992F-B5531274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7" name="Freeform 17">
              <a:extLst>
                <a:ext uri="{FF2B5EF4-FFF2-40B4-BE49-F238E27FC236}">
                  <a16:creationId xmlns:a16="http://schemas.microsoft.com/office/drawing/2014/main" id="{4B4EBA88-5494-47FB-B789-DBB773F3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8" name="Freeform 18">
              <a:extLst>
                <a:ext uri="{FF2B5EF4-FFF2-40B4-BE49-F238E27FC236}">
                  <a16:creationId xmlns:a16="http://schemas.microsoft.com/office/drawing/2014/main" id="{8C61AC48-8446-4F62-AD5F-8BD8B79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9" name="Freeform 21">
              <a:extLst>
                <a:ext uri="{FF2B5EF4-FFF2-40B4-BE49-F238E27FC236}">
                  <a16:creationId xmlns:a16="http://schemas.microsoft.com/office/drawing/2014/main" id="{7BAC79D0-9F59-46E3-8CDD-661A68EE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0" name="Freeform 22">
              <a:extLst>
                <a:ext uri="{FF2B5EF4-FFF2-40B4-BE49-F238E27FC236}">
                  <a16:creationId xmlns:a16="http://schemas.microsoft.com/office/drawing/2014/main" id="{0ADAC912-C7DC-4376-9E84-74C51C1E5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1" name="Freeform 23">
              <a:extLst>
                <a:ext uri="{FF2B5EF4-FFF2-40B4-BE49-F238E27FC236}">
                  <a16:creationId xmlns:a16="http://schemas.microsoft.com/office/drawing/2014/main" id="{8D4C9ACD-C4AD-4C5C-8537-DB72F745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2" name="Freeform 24">
              <a:extLst>
                <a:ext uri="{FF2B5EF4-FFF2-40B4-BE49-F238E27FC236}">
                  <a16:creationId xmlns:a16="http://schemas.microsoft.com/office/drawing/2014/main" id="{0A548FEC-0AF4-4842-AD28-F44865F1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3" name="Freeform 25">
              <a:extLst>
                <a:ext uri="{FF2B5EF4-FFF2-40B4-BE49-F238E27FC236}">
                  <a16:creationId xmlns:a16="http://schemas.microsoft.com/office/drawing/2014/main" id="{D511412D-AA62-49A3-8CAE-85DAD29A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4" name="Freeform 26">
              <a:extLst>
                <a:ext uri="{FF2B5EF4-FFF2-40B4-BE49-F238E27FC236}">
                  <a16:creationId xmlns:a16="http://schemas.microsoft.com/office/drawing/2014/main" id="{F61A1245-66FA-4A2F-8F8E-36DA9001F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5" name="Freeform 27">
              <a:extLst>
                <a:ext uri="{FF2B5EF4-FFF2-40B4-BE49-F238E27FC236}">
                  <a16:creationId xmlns:a16="http://schemas.microsoft.com/office/drawing/2014/main" id="{4A5468A9-A936-4933-8215-2398315B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6" name="Freeform 28">
              <a:extLst>
                <a:ext uri="{FF2B5EF4-FFF2-40B4-BE49-F238E27FC236}">
                  <a16:creationId xmlns:a16="http://schemas.microsoft.com/office/drawing/2014/main" id="{83DA1134-3151-43E6-90A1-1D206B0C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7" name="Freeform 29">
              <a:extLst>
                <a:ext uri="{FF2B5EF4-FFF2-40B4-BE49-F238E27FC236}">
                  <a16:creationId xmlns:a16="http://schemas.microsoft.com/office/drawing/2014/main" id="{B7B314D2-B81B-4268-A9A8-CA253EA3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8" name="Freeform 30">
              <a:extLst>
                <a:ext uri="{FF2B5EF4-FFF2-40B4-BE49-F238E27FC236}">
                  <a16:creationId xmlns:a16="http://schemas.microsoft.com/office/drawing/2014/main" id="{5C669EDB-8A28-47D4-BA95-3081320D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9" name="Freeform 31">
              <a:extLst>
                <a:ext uri="{FF2B5EF4-FFF2-40B4-BE49-F238E27FC236}">
                  <a16:creationId xmlns:a16="http://schemas.microsoft.com/office/drawing/2014/main" id="{5FE423E6-0FB1-4519-A518-26A1AFDC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0" name="Freeform 32">
              <a:extLst>
                <a:ext uri="{FF2B5EF4-FFF2-40B4-BE49-F238E27FC236}">
                  <a16:creationId xmlns:a16="http://schemas.microsoft.com/office/drawing/2014/main" id="{4B97C0E5-B41C-495F-9015-4F89BA4D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1" name="Freeform 33">
              <a:extLst>
                <a:ext uri="{FF2B5EF4-FFF2-40B4-BE49-F238E27FC236}">
                  <a16:creationId xmlns:a16="http://schemas.microsoft.com/office/drawing/2014/main" id="{413B1817-D031-4421-A26C-C86F89FCE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2" name="Freeform 34">
              <a:extLst>
                <a:ext uri="{FF2B5EF4-FFF2-40B4-BE49-F238E27FC236}">
                  <a16:creationId xmlns:a16="http://schemas.microsoft.com/office/drawing/2014/main" id="{01AF1C67-A052-4659-AB77-26641F92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3" name="Freeform 35">
              <a:extLst>
                <a:ext uri="{FF2B5EF4-FFF2-40B4-BE49-F238E27FC236}">
                  <a16:creationId xmlns:a16="http://schemas.microsoft.com/office/drawing/2014/main" id="{9C3163C3-1C56-4E49-BD22-411D14A0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4" name="Freeform 36">
              <a:extLst>
                <a:ext uri="{FF2B5EF4-FFF2-40B4-BE49-F238E27FC236}">
                  <a16:creationId xmlns:a16="http://schemas.microsoft.com/office/drawing/2014/main" id="{A908FD5B-4E3D-45B5-91A1-15D1FC81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5" name="Freeform 37">
              <a:extLst>
                <a:ext uri="{FF2B5EF4-FFF2-40B4-BE49-F238E27FC236}">
                  <a16:creationId xmlns:a16="http://schemas.microsoft.com/office/drawing/2014/main" id="{8E5C330D-106F-423D-BA3F-EDEBD192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6" name="Freeform 38">
              <a:extLst>
                <a:ext uri="{FF2B5EF4-FFF2-40B4-BE49-F238E27FC236}">
                  <a16:creationId xmlns:a16="http://schemas.microsoft.com/office/drawing/2014/main" id="{9A2A0229-4A9A-477E-A59E-EF22F46F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7" name="Freeform 39">
              <a:extLst>
                <a:ext uri="{FF2B5EF4-FFF2-40B4-BE49-F238E27FC236}">
                  <a16:creationId xmlns:a16="http://schemas.microsoft.com/office/drawing/2014/main" id="{7B97D942-2A59-46C7-A8A4-27BCD592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8" name="Freeform 40">
              <a:extLst>
                <a:ext uri="{FF2B5EF4-FFF2-40B4-BE49-F238E27FC236}">
                  <a16:creationId xmlns:a16="http://schemas.microsoft.com/office/drawing/2014/main" id="{BA3413FE-F9ED-476E-8960-ADDB0AE4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9" name="Freeform 43">
              <a:extLst>
                <a:ext uri="{FF2B5EF4-FFF2-40B4-BE49-F238E27FC236}">
                  <a16:creationId xmlns:a16="http://schemas.microsoft.com/office/drawing/2014/main" id="{38995E7C-9D73-44B4-BD14-0D3BF0E1F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0" name="Freeform 44">
              <a:extLst>
                <a:ext uri="{FF2B5EF4-FFF2-40B4-BE49-F238E27FC236}">
                  <a16:creationId xmlns:a16="http://schemas.microsoft.com/office/drawing/2014/main" id="{C274B7F7-BA27-4341-BD4F-B0349928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1" name="Freeform 45">
              <a:extLst>
                <a:ext uri="{FF2B5EF4-FFF2-40B4-BE49-F238E27FC236}">
                  <a16:creationId xmlns:a16="http://schemas.microsoft.com/office/drawing/2014/main" id="{CCE4294D-F377-496E-BC3C-E3CABDD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2" name="Freeform 46">
              <a:extLst>
                <a:ext uri="{FF2B5EF4-FFF2-40B4-BE49-F238E27FC236}">
                  <a16:creationId xmlns:a16="http://schemas.microsoft.com/office/drawing/2014/main" id="{96052E72-5BE4-4E31-AE3F-5122E127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3" name="Freeform 47">
              <a:extLst>
                <a:ext uri="{FF2B5EF4-FFF2-40B4-BE49-F238E27FC236}">
                  <a16:creationId xmlns:a16="http://schemas.microsoft.com/office/drawing/2014/main" id="{5A65BC44-C1C7-472A-B1C1-8A2C5EAF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4" name="Freeform 48">
              <a:extLst>
                <a:ext uri="{FF2B5EF4-FFF2-40B4-BE49-F238E27FC236}">
                  <a16:creationId xmlns:a16="http://schemas.microsoft.com/office/drawing/2014/main" id="{84D05908-5896-42D4-B771-04F12B1A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5" name="Freeform 71">
              <a:extLst>
                <a:ext uri="{FF2B5EF4-FFF2-40B4-BE49-F238E27FC236}">
                  <a16:creationId xmlns:a16="http://schemas.microsoft.com/office/drawing/2014/main" id="{6506470F-178F-4A11-92F0-95BEFBE9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6" name="Freeform 72">
              <a:extLst>
                <a:ext uri="{FF2B5EF4-FFF2-40B4-BE49-F238E27FC236}">
                  <a16:creationId xmlns:a16="http://schemas.microsoft.com/office/drawing/2014/main" id="{B6E51975-9A68-4D27-A358-B72074E2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7" name="Oval 95">
              <a:extLst>
                <a:ext uri="{FF2B5EF4-FFF2-40B4-BE49-F238E27FC236}">
                  <a16:creationId xmlns:a16="http://schemas.microsoft.com/office/drawing/2014/main" id="{26FB4FE7-C9D1-4D81-A851-42D9DE72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8" name="Oval 96">
              <a:extLst>
                <a:ext uri="{FF2B5EF4-FFF2-40B4-BE49-F238E27FC236}">
                  <a16:creationId xmlns:a16="http://schemas.microsoft.com/office/drawing/2014/main" id="{EF9061C2-41B4-44F0-AF5A-547BF989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9" name="Oval 97">
              <a:extLst>
                <a:ext uri="{FF2B5EF4-FFF2-40B4-BE49-F238E27FC236}">
                  <a16:creationId xmlns:a16="http://schemas.microsoft.com/office/drawing/2014/main" id="{E255F274-2E06-4257-80D0-F10506D8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0" name="Oval 98">
              <a:extLst>
                <a:ext uri="{FF2B5EF4-FFF2-40B4-BE49-F238E27FC236}">
                  <a16:creationId xmlns:a16="http://schemas.microsoft.com/office/drawing/2014/main" id="{8A8EEEBD-0AED-4229-82FF-AAF981C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1" name="Oval 99">
              <a:extLst>
                <a:ext uri="{FF2B5EF4-FFF2-40B4-BE49-F238E27FC236}">
                  <a16:creationId xmlns:a16="http://schemas.microsoft.com/office/drawing/2014/main" id="{1672D3FE-826A-4EC4-9391-8D671D88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2" name="Oval 100">
              <a:extLst>
                <a:ext uri="{FF2B5EF4-FFF2-40B4-BE49-F238E27FC236}">
                  <a16:creationId xmlns:a16="http://schemas.microsoft.com/office/drawing/2014/main" id="{D17F9A6E-CCB0-4A05-8A11-53487E4FB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3" name="Oval 101">
              <a:extLst>
                <a:ext uri="{FF2B5EF4-FFF2-40B4-BE49-F238E27FC236}">
                  <a16:creationId xmlns:a16="http://schemas.microsoft.com/office/drawing/2014/main" id="{BE00C277-71F9-4C52-902F-3C5EA9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4" name="Oval 102">
              <a:extLst>
                <a:ext uri="{FF2B5EF4-FFF2-40B4-BE49-F238E27FC236}">
                  <a16:creationId xmlns:a16="http://schemas.microsoft.com/office/drawing/2014/main" id="{173387AF-91E2-470F-9E4A-3AB5F0E4B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5" name="Oval 103">
              <a:extLst>
                <a:ext uri="{FF2B5EF4-FFF2-40B4-BE49-F238E27FC236}">
                  <a16:creationId xmlns:a16="http://schemas.microsoft.com/office/drawing/2014/main" id="{7C7C6D01-F42F-4A68-9F69-82EAB107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606" name="Group 55">
            <a:extLst>
              <a:ext uri="{FF2B5EF4-FFF2-40B4-BE49-F238E27FC236}">
                <a16:creationId xmlns:a16="http://schemas.microsoft.com/office/drawing/2014/main" id="{849388B2-8A95-4DAE-906E-CBFA3908C8F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607" name="Freeform 51">
              <a:extLst>
                <a:ext uri="{FF2B5EF4-FFF2-40B4-BE49-F238E27FC236}">
                  <a16:creationId xmlns:a16="http://schemas.microsoft.com/office/drawing/2014/main" id="{D40077B5-E8A3-4508-97C9-578ABA83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8" name="Freeform 52">
              <a:extLst>
                <a:ext uri="{FF2B5EF4-FFF2-40B4-BE49-F238E27FC236}">
                  <a16:creationId xmlns:a16="http://schemas.microsoft.com/office/drawing/2014/main" id="{61A084CB-7A15-4497-8418-BC31799E4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9" name="Freeform 53">
              <a:extLst>
                <a:ext uri="{FF2B5EF4-FFF2-40B4-BE49-F238E27FC236}">
                  <a16:creationId xmlns:a16="http://schemas.microsoft.com/office/drawing/2014/main" id="{D9327ED2-7DAF-4430-974A-06BF9BDE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0" name="Freeform 54">
              <a:extLst>
                <a:ext uri="{FF2B5EF4-FFF2-40B4-BE49-F238E27FC236}">
                  <a16:creationId xmlns:a16="http://schemas.microsoft.com/office/drawing/2014/main" id="{CF7F1E3B-E6C7-417A-A964-30244C46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1" name="Freeform 58">
              <a:extLst>
                <a:ext uri="{FF2B5EF4-FFF2-40B4-BE49-F238E27FC236}">
                  <a16:creationId xmlns:a16="http://schemas.microsoft.com/office/drawing/2014/main" id="{EBBF4C7C-C019-4287-8190-44A14C8B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2" name="Freeform 59">
              <a:extLst>
                <a:ext uri="{FF2B5EF4-FFF2-40B4-BE49-F238E27FC236}">
                  <a16:creationId xmlns:a16="http://schemas.microsoft.com/office/drawing/2014/main" id="{10DEB1DF-D922-47BB-8751-F5931ADD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3" name="Freeform 60">
              <a:extLst>
                <a:ext uri="{FF2B5EF4-FFF2-40B4-BE49-F238E27FC236}">
                  <a16:creationId xmlns:a16="http://schemas.microsoft.com/office/drawing/2014/main" id="{2B8EC53C-ACF4-4D62-AF77-19606D9A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4" name="Freeform 61">
              <a:extLst>
                <a:ext uri="{FF2B5EF4-FFF2-40B4-BE49-F238E27FC236}">
                  <a16:creationId xmlns:a16="http://schemas.microsoft.com/office/drawing/2014/main" id="{592E01ED-58D3-45FC-B8CE-88BD7692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5" name="Freeform 62">
              <a:extLst>
                <a:ext uri="{FF2B5EF4-FFF2-40B4-BE49-F238E27FC236}">
                  <a16:creationId xmlns:a16="http://schemas.microsoft.com/office/drawing/2014/main" id="{FEC5C191-2FD8-4EDE-97F7-BC10D5D1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6" name="Freeform 63">
              <a:extLst>
                <a:ext uri="{FF2B5EF4-FFF2-40B4-BE49-F238E27FC236}">
                  <a16:creationId xmlns:a16="http://schemas.microsoft.com/office/drawing/2014/main" id="{A1F99AAC-D01B-4741-B8EF-28FD054A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7" name="Freeform 64">
              <a:extLst>
                <a:ext uri="{FF2B5EF4-FFF2-40B4-BE49-F238E27FC236}">
                  <a16:creationId xmlns:a16="http://schemas.microsoft.com/office/drawing/2014/main" id="{FBA2B086-40DF-4A7C-90AF-D20AF1E6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8" name="Freeform 65">
              <a:extLst>
                <a:ext uri="{FF2B5EF4-FFF2-40B4-BE49-F238E27FC236}">
                  <a16:creationId xmlns:a16="http://schemas.microsoft.com/office/drawing/2014/main" id="{D9F36875-38D2-4FE9-A825-5227FA77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9" name="Freeform 66">
              <a:extLst>
                <a:ext uri="{FF2B5EF4-FFF2-40B4-BE49-F238E27FC236}">
                  <a16:creationId xmlns:a16="http://schemas.microsoft.com/office/drawing/2014/main" id="{636ECAEB-F0C5-4C83-B29E-7CF68819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0" name="Freeform 67">
              <a:extLst>
                <a:ext uri="{FF2B5EF4-FFF2-40B4-BE49-F238E27FC236}">
                  <a16:creationId xmlns:a16="http://schemas.microsoft.com/office/drawing/2014/main" id="{9F5009D4-1C1E-4A79-916B-D0907076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1" name="Freeform 68">
              <a:extLst>
                <a:ext uri="{FF2B5EF4-FFF2-40B4-BE49-F238E27FC236}">
                  <a16:creationId xmlns:a16="http://schemas.microsoft.com/office/drawing/2014/main" id="{07647C78-0630-4FAA-90DE-62659F01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2" name="Freeform 69">
              <a:extLst>
                <a:ext uri="{FF2B5EF4-FFF2-40B4-BE49-F238E27FC236}">
                  <a16:creationId xmlns:a16="http://schemas.microsoft.com/office/drawing/2014/main" id="{230FD6D8-2B97-4A90-8EC8-6CBC01167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3" name="Freeform 70">
              <a:extLst>
                <a:ext uri="{FF2B5EF4-FFF2-40B4-BE49-F238E27FC236}">
                  <a16:creationId xmlns:a16="http://schemas.microsoft.com/office/drawing/2014/main" id="{B1D33644-9CD8-4334-8D82-1F5722007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4" name="Freeform 75">
              <a:extLst>
                <a:ext uri="{FF2B5EF4-FFF2-40B4-BE49-F238E27FC236}">
                  <a16:creationId xmlns:a16="http://schemas.microsoft.com/office/drawing/2014/main" id="{1E96707E-9D3E-42A9-BFC5-012DC0E6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5" name="Freeform 76">
              <a:extLst>
                <a:ext uri="{FF2B5EF4-FFF2-40B4-BE49-F238E27FC236}">
                  <a16:creationId xmlns:a16="http://schemas.microsoft.com/office/drawing/2014/main" id="{6D683789-20F2-4606-BE03-34E83C16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6" name="Freeform 77">
              <a:extLst>
                <a:ext uri="{FF2B5EF4-FFF2-40B4-BE49-F238E27FC236}">
                  <a16:creationId xmlns:a16="http://schemas.microsoft.com/office/drawing/2014/main" id="{3BD7334A-FDFF-435F-95C3-1C582D35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7" name="Freeform 78">
              <a:extLst>
                <a:ext uri="{FF2B5EF4-FFF2-40B4-BE49-F238E27FC236}">
                  <a16:creationId xmlns:a16="http://schemas.microsoft.com/office/drawing/2014/main" id="{2144FC5A-4C37-42A6-A0EA-F7968D87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8" name="Freeform 82">
              <a:extLst>
                <a:ext uri="{FF2B5EF4-FFF2-40B4-BE49-F238E27FC236}">
                  <a16:creationId xmlns:a16="http://schemas.microsoft.com/office/drawing/2014/main" id="{F671F6D5-AE63-46B0-AFDE-8E16F74C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9" name="Freeform 83">
              <a:extLst>
                <a:ext uri="{FF2B5EF4-FFF2-40B4-BE49-F238E27FC236}">
                  <a16:creationId xmlns:a16="http://schemas.microsoft.com/office/drawing/2014/main" id="{89E4D9BE-1828-443C-AAD5-CD513193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0" name="Freeform 84">
              <a:extLst>
                <a:ext uri="{FF2B5EF4-FFF2-40B4-BE49-F238E27FC236}">
                  <a16:creationId xmlns:a16="http://schemas.microsoft.com/office/drawing/2014/main" id="{E6D8F137-6767-4055-9BB2-B20066A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1" name="Freeform 85">
              <a:extLst>
                <a:ext uri="{FF2B5EF4-FFF2-40B4-BE49-F238E27FC236}">
                  <a16:creationId xmlns:a16="http://schemas.microsoft.com/office/drawing/2014/main" id="{7D7F4C00-4BB9-4723-9761-8B2527C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2" name="Freeform 86">
              <a:extLst>
                <a:ext uri="{FF2B5EF4-FFF2-40B4-BE49-F238E27FC236}">
                  <a16:creationId xmlns:a16="http://schemas.microsoft.com/office/drawing/2014/main" id="{E90DAB4D-870C-4C46-B6DB-7040A6D7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3" name="Freeform 87">
              <a:extLst>
                <a:ext uri="{FF2B5EF4-FFF2-40B4-BE49-F238E27FC236}">
                  <a16:creationId xmlns:a16="http://schemas.microsoft.com/office/drawing/2014/main" id="{5E93CB47-2CD8-4333-AB72-50B221A9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4" name="Freeform 88">
              <a:extLst>
                <a:ext uri="{FF2B5EF4-FFF2-40B4-BE49-F238E27FC236}">
                  <a16:creationId xmlns:a16="http://schemas.microsoft.com/office/drawing/2014/main" id="{2F75F9F1-A48A-4F7C-AE3A-A61C0FAA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5" name="Freeform 89">
              <a:extLst>
                <a:ext uri="{FF2B5EF4-FFF2-40B4-BE49-F238E27FC236}">
                  <a16:creationId xmlns:a16="http://schemas.microsoft.com/office/drawing/2014/main" id="{1BAF2BD6-71DE-4A5E-9A86-C849752D0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6" name="Freeform 90">
              <a:extLst>
                <a:ext uri="{FF2B5EF4-FFF2-40B4-BE49-F238E27FC236}">
                  <a16:creationId xmlns:a16="http://schemas.microsoft.com/office/drawing/2014/main" id="{90E23DE8-0C4D-411E-944E-696CB7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7" name="Freeform 91">
              <a:extLst>
                <a:ext uri="{FF2B5EF4-FFF2-40B4-BE49-F238E27FC236}">
                  <a16:creationId xmlns:a16="http://schemas.microsoft.com/office/drawing/2014/main" id="{7E8BD4C0-E292-43BC-86A3-DCF1361EB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8" name="Freeform 92">
              <a:extLst>
                <a:ext uri="{FF2B5EF4-FFF2-40B4-BE49-F238E27FC236}">
                  <a16:creationId xmlns:a16="http://schemas.microsoft.com/office/drawing/2014/main" id="{FDA0A8EF-A858-48D2-9B8E-62BFB480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9" name="Freeform 93">
              <a:extLst>
                <a:ext uri="{FF2B5EF4-FFF2-40B4-BE49-F238E27FC236}">
                  <a16:creationId xmlns:a16="http://schemas.microsoft.com/office/drawing/2014/main" id="{84C7BEBC-0558-449F-9E61-86CA7834F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0" name="Freeform 94">
              <a:extLst>
                <a:ext uri="{FF2B5EF4-FFF2-40B4-BE49-F238E27FC236}">
                  <a16:creationId xmlns:a16="http://schemas.microsoft.com/office/drawing/2014/main" id="{BF1EDB75-AB51-4EED-808D-26424793D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1" name="Oval 104">
              <a:extLst>
                <a:ext uri="{FF2B5EF4-FFF2-40B4-BE49-F238E27FC236}">
                  <a16:creationId xmlns:a16="http://schemas.microsoft.com/office/drawing/2014/main" id="{AE81C54E-97E8-4A16-A4F9-6AAF2221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2" name="Oval 105">
              <a:extLst>
                <a:ext uri="{FF2B5EF4-FFF2-40B4-BE49-F238E27FC236}">
                  <a16:creationId xmlns:a16="http://schemas.microsoft.com/office/drawing/2014/main" id="{0DB638D9-3140-4192-A475-2692721A5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3" name="Oval 106">
              <a:extLst>
                <a:ext uri="{FF2B5EF4-FFF2-40B4-BE49-F238E27FC236}">
                  <a16:creationId xmlns:a16="http://schemas.microsoft.com/office/drawing/2014/main" id="{39E7FEAE-919D-487A-A7DF-2C8C13B0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4" name="Oval 107">
              <a:extLst>
                <a:ext uri="{FF2B5EF4-FFF2-40B4-BE49-F238E27FC236}">
                  <a16:creationId xmlns:a16="http://schemas.microsoft.com/office/drawing/2014/main" id="{CEA9989E-D5DE-4752-B457-097E8CAE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5" name="Oval 108">
              <a:extLst>
                <a:ext uri="{FF2B5EF4-FFF2-40B4-BE49-F238E27FC236}">
                  <a16:creationId xmlns:a16="http://schemas.microsoft.com/office/drawing/2014/main" id="{637BE34F-3FD4-4BF7-AB38-4422995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6" name="Oval 109">
              <a:extLst>
                <a:ext uri="{FF2B5EF4-FFF2-40B4-BE49-F238E27FC236}">
                  <a16:creationId xmlns:a16="http://schemas.microsoft.com/office/drawing/2014/main" id="{3D3B1022-3750-4B22-A4D7-DEAD0819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7" name="Oval 110">
              <a:extLst>
                <a:ext uri="{FF2B5EF4-FFF2-40B4-BE49-F238E27FC236}">
                  <a16:creationId xmlns:a16="http://schemas.microsoft.com/office/drawing/2014/main" id="{8FF20FD3-BE4C-41AA-8AC3-450D5E92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8" name="Oval 111">
              <a:extLst>
                <a:ext uri="{FF2B5EF4-FFF2-40B4-BE49-F238E27FC236}">
                  <a16:creationId xmlns:a16="http://schemas.microsoft.com/office/drawing/2014/main" id="{AC652BF5-CFF5-48B9-8186-2522533B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649" name="文本框 2">
            <a:extLst>
              <a:ext uri="{FF2B5EF4-FFF2-40B4-BE49-F238E27FC236}">
                <a16:creationId xmlns:a16="http://schemas.microsoft.com/office/drawing/2014/main" id="{2A54F2E1-EF3C-4EA7-90CF-D685E7E8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论文编写注意事项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681" name="文本框 55">
            <a:extLst>
              <a:ext uri="{FF2B5EF4-FFF2-40B4-BE49-F238E27FC236}">
                <a16:creationId xmlns:a16="http://schemas.microsoft.com/office/drawing/2014/main" id="{B22B80E0-24DD-4F35-9B82-F7E2F145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071" y="4460456"/>
            <a:ext cx="865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D54CA5-7CF8-4AC7-A2CC-CAF1EC806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03" y="1041089"/>
            <a:ext cx="5871151" cy="57373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70467D-181E-4AE9-AB57-77BBC0D81EC0}"/>
              </a:ext>
            </a:extLst>
          </p:cNvPr>
          <p:cNvSpPr txBox="1"/>
          <p:nvPr/>
        </p:nvSpPr>
        <p:spPr>
          <a:xfrm>
            <a:off x="7730074" y="3540446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另外，代码不可截图</a:t>
            </a:r>
          </a:p>
        </p:txBody>
      </p:sp>
    </p:spTree>
    <p:extLst>
      <p:ext uri="{BB962C8B-B14F-4D97-AF65-F5344CB8AC3E}">
        <p14:creationId xmlns:p14="http://schemas.microsoft.com/office/powerpoint/2010/main" val="73632747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48B178D6-BD3B-4EF1-B97F-FF2F1571CB6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555" name="Freeform 5">
              <a:extLst>
                <a:ext uri="{FF2B5EF4-FFF2-40B4-BE49-F238E27FC236}">
                  <a16:creationId xmlns:a16="http://schemas.microsoft.com/office/drawing/2014/main" id="{78FED1D0-6D01-4C8A-BF1A-42FCDCBB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6" name="Freeform 6">
              <a:extLst>
                <a:ext uri="{FF2B5EF4-FFF2-40B4-BE49-F238E27FC236}">
                  <a16:creationId xmlns:a16="http://schemas.microsoft.com/office/drawing/2014/main" id="{68EC45D9-A982-4EF2-976E-D38154BD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7" name="Freeform 7">
              <a:extLst>
                <a:ext uri="{FF2B5EF4-FFF2-40B4-BE49-F238E27FC236}">
                  <a16:creationId xmlns:a16="http://schemas.microsoft.com/office/drawing/2014/main" id="{1724FE73-061F-420B-9DD5-D40235C4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8" name="Freeform 8">
              <a:extLst>
                <a:ext uri="{FF2B5EF4-FFF2-40B4-BE49-F238E27FC236}">
                  <a16:creationId xmlns:a16="http://schemas.microsoft.com/office/drawing/2014/main" id="{EE24F1F3-1DF8-4BDF-8CF3-D1C21804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9" name="Freeform 9">
              <a:extLst>
                <a:ext uri="{FF2B5EF4-FFF2-40B4-BE49-F238E27FC236}">
                  <a16:creationId xmlns:a16="http://schemas.microsoft.com/office/drawing/2014/main" id="{4FC7609D-7F0F-49DF-B1A5-06F47154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0" name="Freeform 10">
              <a:extLst>
                <a:ext uri="{FF2B5EF4-FFF2-40B4-BE49-F238E27FC236}">
                  <a16:creationId xmlns:a16="http://schemas.microsoft.com/office/drawing/2014/main" id="{72F993E5-20EA-4E57-BBF2-4264D133F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1" name="Freeform 11">
              <a:extLst>
                <a:ext uri="{FF2B5EF4-FFF2-40B4-BE49-F238E27FC236}">
                  <a16:creationId xmlns:a16="http://schemas.microsoft.com/office/drawing/2014/main" id="{1A780949-89D4-4002-8D64-43188736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2" name="Freeform 12">
              <a:extLst>
                <a:ext uri="{FF2B5EF4-FFF2-40B4-BE49-F238E27FC236}">
                  <a16:creationId xmlns:a16="http://schemas.microsoft.com/office/drawing/2014/main" id="{17E022B1-8BF8-48A0-AFF6-BB98DF36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3" name="Freeform 13">
              <a:extLst>
                <a:ext uri="{FF2B5EF4-FFF2-40B4-BE49-F238E27FC236}">
                  <a16:creationId xmlns:a16="http://schemas.microsoft.com/office/drawing/2014/main" id="{F6043107-F3BC-4A8B-8F2D-A694636A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4" name="Freeform 14">
              <a:extLst>
                <a:ext uri="{FF2B5EF4-FFF2-40B4-BE49-F238E27FC236}">
                  <a16:creationId xmlns:a16="http://schemas.microsoft.com/office/drawing/2014/main" id="{4516BE27-A504-41EF-9A18-C25B1D9E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5" name="Freeform 15">
              <a:extLst>
                <a:ext uri="{FF2B5EF4-FFF2-40B4-BE49-F238E27FC236}">
                  <a16:creationId xmlns:a16="http://schemas.microsoft.com/office/drawing/2014/main" id="{1EEB64B1-6DDF-4F91-8BB1-9AAB3DAB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6" name="Freeform 16">
              <a:extLst>
                <a:ext uri="{FF2B5EF4-FFF2-40B4-BE49-F238E27FC236}">
                  <a16:creationId xmlns:a16="http://schemas.microsoft.com/office/drawing/2014/main" id="{C6364784-D7DE-41D6-992F-B5531274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7" name="Freeform 17">
              <a:extLst>
                <a:ext uri="{FF2B5EF4-FFF2-40B4-BE49-F238E27FC236}">
                  <a16:creationId xmlns:a16="http://schemas.microsoft.com/office/drawing/2014/main" id="{4B4EBA88-5494-47FB-B789-DBB773F3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8" name="Freeform 18">
              <a:extLst>
                <a:ext uri="{FF2B5EF4-FFF2-40B4-BE49-F238E27FC236}">
                  <a16:creationId xmlns:a16="http://schemas.microsoft.com/office/drawing/2014/main" id="{8C61AC48-8446-4F62-AD5F-8BD8B79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9" name="Freeform 21">
              <a:extLst>
                <a:ext uri="{FF2B5EF4-FFF2-40B4-BE49-F238E27FC236}">
                  <a16:creationId xmlns:a16="http://schemas.microsoft.com/office/drawing/2014/main" id="{7BAC79D0-9F59-46E3-8CDD-661A68EE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0" name="Freeform 22">
              <a:extLst>
                <a:ext uri="{FF2B5EF4-FFF2-40B4-BE49-F238E27FC236}">
                  <a16:creationId xmlns:a16="http://schemas.microsoft.com/office/drawing/2014/main" id="{0ADAC912-C7DC-4376-9E84-74C51C1E5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1" name="Freeform 23">
              <a:extLst>
                <a:ext uri="{FF2B5EF4-FFF2-40B4-BE49-F238E27FC236}">
                  <a16:creationId xmlns:a16="http://schemas.microsoft.com/office/drawing/2014/main" id="{8D4C9ACD-C4AD-4C5C-8537-DB72F745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2" name="Freeform 24">
              <a:extLst>
                <a:ext uri="{FF2B5EF4-FFF2-40B4-BE49-F238E27FC236}">
                  <a16:creationId xmlns:a16="http://schemas.microsoft.com/office/drawing/2014/main" id="{0A548FEC-0AF4-4842-AD28-F44865F1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3" name="Freeform 25">
              <a:extLst>
                <a:ext uri="{FF2B5EF4-FFF2-40B4-BE49-F238E27FC236}">
                  <a16:creationId xmlns:a16="http://schemas.microsoft.com/office/drawing/2014/main" id="{D511412D-AA62-49A3-8CAE-85DAD29A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4" name="Freeform 26">
              <a:extLst>
                <a:ext uri="{FF2B5EF4-FFF2-40B4-BE49-F238E27FC236}">
                  <a16:creationId xmlns:a16="http://schemas.microsoft.com/office/drawing/2014/main" id="{F61A1245-66FA-4A2F-8F8E-36DA9001F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5" name="Freeform 27">
              <a:extLst>
                <a:ext uri="{FF2B5EF4-FFF2-40B4-BE49-F238E27FC236}">
                  <a16:creationId xmlns:a16="http://schemas.microsoft.com/office/drawing/2014/main" id="{4A5468A9-A936-4933-8215-2398315B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6" name="Freeform 28">
              <a:extLst>
                <a:ext uri="{FF2B5EF4-FFF2-40B4-BE49-F238E27FC236}">
                  <a16:creationId xmlns:a16="http://schemas.microsoft.com/office/drawing/2014/main" id="{83DA1134-3151-43E6-90A1-1D206B0C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7" name="Freeform 29">
              <a:extLst>
                <a:ext uri="{FF2B5EF4-FFF2-40B4-BE49-F238E27FC236}">
                  <a16:creationId xmlns:a16="http://schemas.microsoft.com/office/drawing/2014/main" id="{B7B314D2-B81B-4268-A9A8-CA253EA3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8" name="Freeform 30">
              <a:extLst>
                <a:ext uri="{FF2B5EF4-FFF2-40B4-BE49-F238E27FC236}">
                  <a16:creationId xmlns:a16="http://schemas.microsoft.com/office/drawing/2014/main" id="{5C669EDB-8A28-47D4-BA95-3081320D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9" name="Freeform 31">
              <a:extLst>
                <a:ext uri="{FF2B5EF4-FFF2-40B4-BE49-F238E27FC236}">
                  <a16:creationId xmlns:a16="http://schemas.microsoft.com/office/drawing/2014/main" id="{5FE423E6-0FB1-4519-A518-26A1AFDC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0" name="Freeform 32">
              <a:extLst>
                <a:ext uri="{FF2B5EF4-FFF2-40B4-BE49-F238E27FC236}">
                  <a16:creationId xmlns:a16="http://schemas.microsoft.com/office/drawing/2014/main" id="{4B97C0E5-B41C-495F-9015-4F89BA4D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1" name="Freeform 33">
              <a:extLst>
                <a:ext uri="{FF2B5EF4-FFF2-40B4-BE49-F238E27FC236}">
                  <a16:creationId xmlns:a16="http://schemas.microsoft.com/office/drawing/2014/main" id="{413B1817-D031-4421-A26C-C86F89FCE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2" name="Freeform 34">
              <a:extLst>
                <a:ext uri="{FF2B5EF4-FFF2-40B4-BE49-F238E27FC236}">
                  <a16:creationId xmlns:a16="http://schemas.microsoft.com/office/drawing/2014/main" id="{01AF1C67-A052-4659-AB77-26641F92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3" name="Freeform 35">
              <a:extLst>
                <a:ext uri="{FF2B5EF4-FFF2-40B4-BE49-F238E27FC236}">
                  <a16:creationId xmlns:a16="http://schemas.microsoft.com/office/drawing/2014/main" id="{9C3163C3-1C56-4E49-BD22-411D14A0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4" name="Freeform 36">
              <a:extLst>
                <a:ext uri="{FF2B5EF4-FFF2-40B4-BE49-F238E27FC236}">
                  <a16:creationId xmlns:a16="http://schemas.microsoft.com/office/drawing/2014/main" id="{A908FD5B-4E3D-45B5-91A1-15D1FC81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5" name="Freeform 37">
              <a:extLst>
                <a:ext uri="{FF2B5EF4-FFF2-40B4-BE49-F238E27FC236}">
                  <a16:creationId xmlns:a16="http://schemas.microsoft.com/office/drawing/2014/main" id="{8E5C330D-106F-423D-BA3F-EDEBD192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6" name="Freeform 38">
              <a:extLst>
                <a:ext uri="{FF2B5EF4-FFF2-40B4-BE49-F238E27FC236}">
                  <a16:creationId xmlns:a16="http://schemas.microsoft.com/office/drawing/2014/main" id="{9A2A0229-4A9A-477E-A59E-EF22F46F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7" name="Freeform 39">
              <a:extLst>
                <a:ext uri="{FF2B5EF4-FFF2-40B4-BE49-F238E27FC236}">
                  <a16:creationId xmlns:a16="http://schemas.microsoft.com/office/drawing/2014/main" id="{7B97D942-2A59-46C7-A8A4-27BCD592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8" name="Freeform 40">
              <a:extLst>
                <a:ext uri="{FF2B5EF4-FFF2-40B4-BE49-F238E27FC236}">
                  <a16:creationId xmlns:a16="http://schemas.microsoft.com/office/drawing/2014/main" id="{BA3413FE-F9ED-476E-8960-ADDB0AE4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9" name="Freeform 43">
              <a:extLst>
                <a:ext uri="{FF2B5EF4-FFF2-40B4-BE49-F238E27FC236}">
                  <a16:creationId xmlns:a16="http://schemas.microsoft.com/office/drawing/2014/main" id="{38995E7C-9D73-44B4-BD14-0D3BF0E1F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0" name="Freeform 44">
              <a:extLst>
                <a:ext uri="{FF2B5EF4-FFF2-40B4-BE49-F238E27FC236}">
                  <a16:creationId xmlns:a16="http://schemas.microsoft.com/office/drawing/2014/main" id="{C274B7F7-BA27-4341-BD4F-B0349928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1" name="Freeform 45">
              <a:extLst>
                <a:ext uri="{FF2B5EF4-FFF2-40B4-BE49-F238E27FC236}">
                  <a16:creationId xmlns:a16="http://schemas.microsoft.com/office/drawing/2014/main" id="{CCE4294D-F377-496E-BC3C-E3CABDD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2" name="Freeform 46">
              <a:extLst>
                <a:ext uri="{FF2B5EF4-FFF2-40B4-BE49-F238E27FC236}">
                  <a16:creationId xmlns:a16="http://schemas.microsoft.com/office/drawing/2014/main" id="{96052E72-5BE4-4E31-AE3F-5122E127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3" name="Freeform 47">
              <a:extLst>
                <a:ext uri="{FF2B5EF4-FFF2-40B4-BE49-F238E27FC236}">
                  <a16:creationId xmlns:a16="http://schemas.microsoft.com/office/drawing/2014/main" id="{5A65BC44-C1C7-472A-B1C1-8A2C5EAF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4" name="Freeform 48">
              <a:extLst>
                <a:ext uri="{FF2B5EF4-FFF2-40B4-BE49-F238E27FC236}">
                  <a16:creationId xmlns:a16="http://schemas.microsoft.com/office/drawing/2014/main" id="{84D05908-5896-42D4-B771-04F12B1A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5" name="Freeform 71">
              <a:extLst>
                <a:ext uri="{FF2B5EF4-FFF2-40B4-BE49-F238E27FC236}">
                  <a16:creationId xmlns:a16="http://schemas.microsoft.com/office/drawing/2014/main" id="{6506470F-178F-4A11-92F0-95BEFBE9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6" name="Freeform 72">
              <a:extLst>
                <a:ext uri="{FF2B5EF4-FFF2-40B4-BE49-F238E27FC236}">
                  <a16:creationId xmlns:a16="http://schemas.microsoft.com/office/drawing/2014/main" id="{B6E51975-9A68-4D27-A358-B72074E2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7" name="Oval 95">
              <a:extLst>
                <a:ext uri="{FF2B5EF4-FFF2-40B4-BE49-F238E27FC236}">
                  <a16:creationId xmlns:a16="http://schemas.microsoft.com/office/drawing/2014/main" id="{26FB4FE7-C9D1-4D81-A851-42D9DE72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8" name="Oval 96">
              <a:extLst>
                <a:ext uri="{FF2B5EF4-FFF2-40B4-BE49-F238E27FC236}">
                  <a16:creationId xmlns:a16="http://schemas.microsoft.com/office/drawing/2014/main" id="{EF9061C2-41B4-44F0-AF5A-547BF989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9" name="Oval 97">
              <a:extLst>
                <a:ext uri="{FF2B5EF4-FFF2-40B4-BE49-F238E27FC236}">
                  <a16:creationId xmlns:a16="http://schemas.microsoft.com/office/drawing/2014/main" id="{E255F274-2E06-4257-80D0-F10506D8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0" name="Oval 98">
              <a:extLst>
                <a:ext uri="{FF2B5EF4-FFF2-40B4-BE49-F238E27FC236}">
                  <a16:creationId xmlns:a16="http://schemas.microsoft.com/office/drawing/2014/main" id="{8A8EEEBD-0AED-4229-82FF-AAF981C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1" name="Oval 99">
              <a:extLst>
                <a:ext uri="{FF2B5EF4-FFF2-40B4-BE49-F238E27FC236}">
                  <a16:creationId xmlns:a16="http://schemas.microsoft.com/office/drawing/2014/main" id="{1672D3FE-826A-4EC4-9391-8D671D88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2" name="Oval 100">
              <a:extLst>
                <a:ext uri="{FF2B5EF4-FFF2-40B4-BE49-F238E27FC236}">
                  <a16:creationId xmlns:a16="http://schemas.microsoft.com/office/drawing/2014/main" id="{D17F9A6E-CCB0-4A05-8A11-53487E4FB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3" name="Oval 101">
              <a:extLst>
                <a:ext uri="{FF2B5EF4-FFF2-40B4-BE49-F238E27FC236}">
                  <a16:creationId xmlns:a16="http://schemas.microsoft.com/office/drawing/2014/main" id="{BE00C277-71F9-4C52-902F-3C5EA9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4" name="Oval 102">
              <a:extLst>
                <a:ext uri="{FF2B5EF4-FFF2-40B4-BE49-F238E27FC236}">
                  <a16:creationId xmlns:a16="http://schemas.microsoft.com/office/drawing/2014/main" id="{173387AF-91E2-470F-9E4A-3AB5F0E4B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5" name="Oval 103">
              <a:extLst>
                <a:ext uri="{FF2B5EF4-FFF2-40B4-BE49-F238E27FC236}">
                  <a16:creationId xmlns:a16="http://schemas.microsoft.com/office/drawing/2014/main" id="{7C7C6D01-F42F-4A68-9F69-82EAB107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606" name="Group 55">
            <a:extLst>
              <a:ext uri="{FF2B5EF4-FFF2-40B4-BE49-F238E27FC236}">
                <a16:creationId xmlns:a16="http://schemas.microsoft.com/office/drawing/2014/main" id="{849388B2-8A95-4DAE-906E-CBFA3908C8F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607" name="Freeform 51">
              <a:extLst>
                <a:ext uri="{FF2B5EF4-FFF2-40B4-BE49-F238E27FC236}">
                  <a16:creationId xmlns:a16="http://schemas.microsoft.com/office/drawing/2014/main" id="{D40077B5-E8A3-4508-97C9-578ABA83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8" name="Freeform 52">
              <a:extLst>
                <a:ext uri="{FF2B5EF4-FFF2-40B4-BE49-F238E27FC236}">
                  <a16:creationId xmlns:a16="http://schemas.microsoft.com/office/drawing/2014/main" id="{61A084CB-7A15-4497-8418-BC31799E4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9" name="Freeform 53">
              <a:extLst>
                <a:ext uri="{FF2B5EF4-FFF2-40B4-BE49-F238E27FC236}">
                  <a16:creationId xmlns:a16="http://schemas.microsoft.com/office/drawing/2014/main" id="{D9327ED2-7DAF-4430-974A-06BF9BDE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0" name="Freeform 54">
              <a:extLst>
                <a:ext uri="{FF2B5EF4-FFF2-40B4-BE49-F238E27FC236}">
                  <a16:creationId xmlns:a16="http://schemas.microsoft.com/office/drawing/2014/main" id="{CF7F1E3B-E6C7-417A-A964-30244C46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1" name="Freeform 58">
              <a:extLst>
                <a:ext uri="{FF2B5EF4-FFF2-40B4-BE49-F238E27FC236}">
                  <a16:creationId xmlns:a16="http://schemas.microsoft.com/office/drawing/2014/main" id="{EBBF4C7C-C019-4287-8190-44A14C8B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2" name="Freeform 59">
              <a:extLst>
                <a:ext uri="{FF2B5EF4-FFF2-40B4-BE49-F238E27FC236}">
                  <a16:creationId xmlns:a16="http://schemas.microsoft.com/office/drawing/2014/main" id="{10DEB1DF-D922-47BB-8751-F5931ADD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3" name="Freeform 60">
              <a:extLst>
                <a:ext uri="{FF2B5EF4-FFF2-40B4-BE49-F238E27FC236}">
                  <a16:creationId xmlns:a16="http://schemas.microsoft.com/office/drawing/2014/main" id="{2B8EC53C-ACF4-4D62-AF77-19606D9A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4" name="Freeform 61">
              <a:extLst>
                <a:ext uri="{FF2B5EF4-FFF2-40B4-BE49-F238E27FC236}">
                  <a16:creationId xmlns:a16="http://schemas.microsoft.com/office/drawing/2014/main" id="{592E01ED-58D3-45FC-B8CE-88BD7692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5" name="Freeform 62">
              <a:extLst>
                <a:ext uri="{FF2B5EF4-FFF2-40B4-BE49-F238E27FC236}">
                  <a16:creationId xmlns:a16="http://schemas.microsoft.com/office/drawing/2014/main" id="{FEC5C191-2FD8-4EDE-97F7-BC10D5D1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6" name="Freeform 63">
              <a:extLst>
                <a:ext uri="{FF2B5EF4-FFF2-40B4-BE49-F238E27FC236}">
                  <a16:creationId xmlns:a16="http://schemas.microsoft.com/office/drawing/2014/main" id="{A1F99AAC-D01B-4741-B8EF-28FD054A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7" name="Freeform 64">
              <a:extLst>
                <a:ext uri="{FF2B5EF4-FFF2-40B4-BE49-F238E27FC236}">
                  <a16:creationId xmlns:a16="http://schemas.microsoft.com/office/drawing/2014/main" id="{FBA2B086-40DF-4A7C-90AF-D20AF1E6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8" name="Freeform 65">
              <a:extLst>
                <a:ext uri="{FF2B5EF4-FFF2-40B4-BE49-F238E27FC236}">
                  <a16:creationId xmlns:a16="http://schemas.microsoft.com/office/drawing/2014/main" id="{D9F36875-38D2-4FE9-A825-5227FA77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9" name="Freeform 66">
              <a:extLst>
                <a:ext uri="{FF2B5EF4-FFF2-40B4-BE49-F238E27FC236}">
                  <a16:creationId xmlns:a16="http://schemas.microsoft.com/office/drawing/2014/main" id="{636ECAEB-F0C5-4C83-B29E-7CF68819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0" name="Freeform 67">
              <a:extLst>
                <a:ext uri="{FF2B5EF4-FFF2-40B4-BE49-F238E27FC236}">
                  <a16:creationId xmlns:a16="http://schemas.microsoft.com/office/drawing/2014/main" id="{9F5009D4-1C1E-4A79-916B-D0907076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1" name="Freeform 68">
              <a:extLst>
                <a:ext uri="{FF2B5EF4-FFF2-40B4-BE49-F238E27FC236}">
                  <a16:creationId xmlns:a16="http://schemas.microsoft.com/office/drawing/2014/main" id="{07647C78-0630-4FAA-90DE-62659F01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2" name="Freeform 69">
              <a:extLst>
                <a:ext uri="{FF2B5EF4-FFF2-40B4-BE49-F238E27FC236}">
                  <a16:creationId xmlns:a16="http://schemas.microsoft.com/office/drawing/2014/main" id="{230FD6D8-2B97-4A90-8EC8-6CBC01167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3" name="Freeform 70">
              <a:extLst>
                <a:ext uri="{FF2B5EF4-FFF2-40B4-BE49-F238E27FC236}">
                  <a16:creationId xmlns:a16="http://schemas.microsoft.com/office/drawing/2014/main" id="{B1D33644-9CD8-4334-8D82-1F5722007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4" name="Freeform 75">
              <a:extLst>
                <a:ext uri="{FF2B5EF4-FFF2-40B4-BE49-F238E27FC236}">
                  <a16:creationId xmlns:a16="http://schemas.microsoft.com/office/drawing/2014/main" id="{1E96707E-9D3E-42A9-BFC5-012DC0E6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5" name="Freeform 76">
              <a:extLst>
                <a:ext uri="{FF2B5EF4-FFF2-40B4-BE49-F238E27FC236}">
                  <a16:creationId xmlns:a16="http://schemas.microsoft.com/office/drawing/2014/main" id="{6D683789-20F2-4606-BE03-34E83C16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6" name="Freeform 77">
              <a:extLst>
                <a:ext uri="{FF2B5EF4-FFF2-40B4-BE49-F238E27FC236}">
                  <a16:creationId xmlns:a16="http://schemas.microsoft.com/office/drawing/2014/main" id="{3BD7334A-FDFF-435F-95C3-1C582D35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7" name="Freeform 78">
              <a:extLst>
                <a:ext uri="{FF2B5EF4-FFF2-40B4-BE49-F238E27FC236}">
                  <a16:creationId xmlns:a16="http://schemas.microsoft.com/office/drawing/2014/main" id="{2144FC5A-4C37-42A6-A0EA-F7968D87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8" name="Freeform 82">
              <a:extLst>
                <a:ext uri="{FF2B5EF4-FFF2-40B4-BE49-F238E27FC236}">
                  <a16:creationId xmlns:a16="http://schemas.microsoft.com/office/drawing/2014/main" id="{F671F6D5-AE63-46B0-AFDE-8E16F74C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9" name="Freeform 83">
              <a:extLst>
                <a:ext uri="{FF2B5EF4-FFF2-40B4-BE49-F238E27FC236}">
                  <a16:creationId xmlns:a16="http://schemas.microsoft.com/office/drawing/2014/main" id="{89E4D9BE-1828-443C-AAD5-CD513193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0" name="Freeform 84">
              <a:extLst>
                <a:ext uri="{FF2B5EF4-FFF2-40B4-BE49-F238E27FC236}">
                  <a16:creationId xmlns:a16="http://schemas.microsoft.com/office/drawing/2014/main" id="{E6D8F137-6767-4055-9BB2-B20066A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1" name="Freeform 85">
              <a:extLst>
                <a:ext uri="{FF2B5EF4-FFF2-40B4-BE49-F238E27FC236}">
                  <a16:creationId xmlns:a16="http://schemas.microsoft.com/office/drawing/2014/main" id="{7D7F4C00-4BB9-4723-9761-8B2527C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2" name="Freeform 86">
              <a:extLst>
                <a:ext uri="{FF2B5EF4-FFF2-40B4-BE49-F238E27FC236}">
                  <a16:creationId xmlns:a16="http://schemas.microsoft.com/office/drawing/2014/main" id="{E90DAB4D-870C-4C46-B6DB-7040A6D7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3" name="Freeform 87">
              <a:extLst>
                <a:ext uri="{FF2B5EF4-FFF2-40B4-BE49-F238E27FC236}">
                  <a16:creationId xmlns:a16="http://schemas.microsoft.com/office/drawing/2014/main" id="{5E93CB47-2CD8-4333-AB72-50B221A9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4" name="Freeform 88">
              <a:extLst>
                <a:ext uri="{FF2B5EF4-FFF2-40B4-BE49-F238E27FC236}">
                  <a16:creationId xmlns:a16="http://schemas.microsoft.com/office/drawing/2014/main" id="{2F75F9F1-A48A-4F7C-AE3A-A61C0FAA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5" name="Freeform 89">
              <a:extLst>
                <a:ext uri="{FF2B5EF4-FFF2-40B4-BE49-F238E27FC236}">
                  <a16:creationId xmlns:a16="http://schemas.microsoft.com/office/drawing/2014/main" id="{1BAF2BD6-71DE-4A5E-9A86-C849752D0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6" name="Freeform 90">
              <a:extLst>
                <a:ext uri="{FF2B5EF4-FFF2-40B4-BE49-F238E27FC236}">
                  <a16:creationId xmlns:a16="http://schemas.microsoft.com/office/drawing/2014/main" id="{90E23DE8-0C4D-411E-944E-696CB7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7" name="Freeform 91">
              <a:extLst>
                <a:ext uri="{FF2B5EF4-FFF2-40B4-BE49-F238E27FC236}">
                  <a16:creationId xmlns:a16="http://schemas.microsoft.com/office/drawing/2014/main" id="{7E8BD4C0-E292-43BC-86A3-DCF1361EB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8" name="Freeform 92">
              <a:extLst>
                <a:ext uri="{FF2B5EF4-FFF2-40B4-BE49-F238E27FC236}">
                  <a16:creationId xmlns:a16="http://schemas.microsoft.com/office/drawing/2014/main" id="{FDA0A8EF-A858-48D2-9B8E-62BFB480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9" name="Freeform 93">
              <a:extLst>
                <a:ext uri="{FF2B5EF4-FFF2-40B4-BE49-F238E27FC236}">
                  <a16:creationId xmlns:a16="http://schemas.microsoft.com/office/drawing/2014/main" id="{84C7BEBC-0558-449F-9E61-86CA7834F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0" name="Freeform 94">
              <a:extLst>
                <a:ext uri="{FF2B5EF4-FFF2-40B4-BE49-F238E27FC236}">
                  <a16:creationId xmlns:a16="http://schemas.microsoft.com/office/drawing/2014/main" id="{BF1EDB75-AB51-4EED-808D-26424793D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1" name="Oval 104">
              <a:extLst>
                <a:ext uri="{FF2B5EF4-FFF2-40B4-BE49-F238E27FC236}">
                  <a16:creationId xmlns:a16="http://schemas.microsoft.com/office/drawing/2014/main" id="{AE81C54E-97E8-4A16-A4F9-6AAF2221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2" name="Oval 105">
              <a:extLst>
                <a:ext uri="{FF2B5EF4-FFF2-40B4-BE49-F238E27FC236}">
                  <a16:creationId xmlns:a16="http://schemas.microsoft.com/office/drawing/2014/main" id="{0DB638D9-3140-4192-A475-2692721A5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3" name="Oval 106">
              <a:extLst>
                <a:ext uri="{FF2B5EF4-FFF2-40B4-BE49-F238E27FC236}">
                  <a16:creationId xmlns:a16="http://schemas.microsoft.com/office/drawing/2014/main" id="{39E7FEAE-919D-487A-A7DF-2C8C13B0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4" name="Oval 107">
              <a:extLst>
                <a:ext uri="{FF2B5EF4-FFF2-40B4-BE49-F238E27FC236}">
                  <a16:creationId xmlns:a16="http://schemas.microsoft.com/office/drawing/2014/main" id="{CEA9989E-D5DE-4752-B457-097E8CAE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5" name="Oval 108">
              <a:extLst>
                <a:ext uri="{FF2B5EF4-FFF2-40B4-BE49-F238E27FC236}">
                  <a16:creationId xmlns:a16="http://schemas.microsoft.com/office/drawing/2014/main" id="{637BE34F-3FD4-4BF7-AB38-4422995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6" name="Oval 109">
              <a:extLst>
                <a:ext uri="{FF2B5EF4-FFF2-40B4-BE49-F238E27FC236}">
                  <a16:creationId xmlns:a16="http://schemas.microsoft.com/office/drawing/2014/main" id="{3D3B1022-3750-4B22-A4D7-DEAD0819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7" name="Oval 110">
              <a:extLst>
                <a:ext uri="{FF2B5EF4-FFF2-40B4-BE49-F238E27FC236}">
                  <a16:creationId xmlns:a16="http://schemas.microsoft.com/office/drawing/2014/main" id="{8FF20FD3-BE4C-41AA-8AC3-450D5E92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8" name="Oval 111">
              <a:extLst>
                <a:ext uri="{FF2B5EF4-FFF2-40B4-BE49-F238E27FC236}">
                  <a16:creationId xmlns:a16="http://schemas.microsoft.com/office/drawing/2014/main" id="{AC652BF5-CFF5-48B9-8186-2522533B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649" name="文本框 2">
            <a:extLst>
              <a:ext uri="{FF2B5EF4-FFF2-40B4-BE49-F238E27FC236}">
                <a16:creationId xmlns:a16="http://schemas.microsoft.com/office/drawing/2014/main" id="{2A54F2E1-EF3C-4EA7-90CF-D685E7E8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论文编写注意事项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681" name="文本框 55">
            <a:extLst>
              <a:ext uri="{FF2B5EF4-FFF2-40B4-BE49-F238E27FC236}">
                <a16:creationId xmlns:a16="http://schemas.microsoft.com/office/drawing/2014/main" id="{B22B80E0-24DD-4F35-9B82-F7E2F145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071" y="4460456"/>
            <a:ext cx="865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79FEA4-1A7F-4B2B-BD46-4F79F70F7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62" y="1709643"/>
            <a:ext cx="8154611" cy="40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02700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48B178D6-BD3B-4EF1-B97F-FF2F1571CB6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555" name="Freeform 5">
              <a:extLst>
                <a:ext uri="{FF2B5EF4-FFF2-40B4-BE49-F238E27FC236}">
                  <a16:creationId xmlns:a16="http://schemas.microsoft.com/office/drawing/2014/main" id="{78FED1D0-6D01-4C8A-BF1A-42FCDCBB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6" name="Freeform 6">
              <a:extLst>
                <a:ext uri="{FF2B5EF4-FFF2-40B4-BE49-F238E27FC236}">
                  <a16:creationId xmlns:a16="http://schemas.microsoft.com/office/drawing/2014/main" id="{68EC45D9-A982-4EF2-976E-D38154BD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7" name="Freeform 7">
              <a:extLst>
                <a:ext uri="{FF2B5EF4-FFF2-40B4-BE49-F238E27FC236}">
                  <a16:creationId xmlns:a16="http://schemas.microsoft.com/office/drawing/2014/main" id="{1724FE73-061F-420B-9DD5-D40235C4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8" name="Freeform 8">
              <a:extLst>
                <a:ext uri="{FF2B5EF4-FFF2-40B4-BE49-F238E27FC236}">
                  <a16:creationId xmlns:a16="http://schemas.microsoft.com/office/drawing/2014/main" id="{EE24F1F3-1DF8-4BDF-8CF3-D1C21804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9" name="Freeform 9">
              <a:extLst>
                <a:ext uri="{FF2B5EF4-FFF2-40B4-BE49-F238E27FC236}">
                  <a16:creationId xmlns:a16="http://schemas.microsoft.com/office/drawing/2014/main" id="{4FC7609D-7F0F-49DF-B1A5-06F47154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0" name="Freeform 10">
              <a:extLst>
                <a:ext uri="{FF2B5EF4-FFF2-40B4-BE49-F238E27FC236}">
                  <a16:creationId xmlns:a16="http://schemas.microsoft.com/office/drawing/2014/main" id="{72F993E5-20EA-4E57-BBF2-4264D133F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1" name="Freeform 11">
              <a:extLst>
                <a:ext uri="{FF2B5EF4-FFF2-40B4-BE49-F238E27FC236}">
                  <a16:creationId xmlns:a16="http://schemas.microsoft.com/office/drawing/2014/main" id="{1A780949-89D4-4002-8D64-43188736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2" name="Freeform 12">
              <a:extLst>
                <a:ext uri="{FF2B5EF4-FFF2-40B4-BE49-F238E27FC236}">
                  <a16:creationId xmlns:a16="http://schemas.microsoft.com/office/drawing/2014/main" id="{17E022B1-8BF8-48A0-AFF6-BB98DF36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3" name="Freeform 13">
              <a:extLst>
                <a:ext uri="{FF2B5EF4-FFF2-40B4-BE49-F238E27FC236}">
                  <a16:creationId xmlns:a16="http://schemas.microsoft.com/office/drawing/2014/main" id="{F6043107-F3BC-4A8B-8F2D-A694636A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4" name="Freeform 14">
              <a:extLst>
                <a:ext uri="{FF2B5EF4-FFF2-40B4-BE49-F238E27FC236}">
                  <a16:creationId xmlns:a16="http://schemas.microsoft.com/office/drawing/2014/main" id="{4516BE27-A504-41EF-9A18-C25B1D9E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5" name="Freeform 15">
              <a:extLst>
                <a:ext uri="{FF2B5EF4-FFF2-40B4-BE49-F238E27FC236}">
                  <a16:creationId xmlns:a16="http://schemas.microsoft.com/office/drawing/2014/main" id="{1EEB64B1-6DDF-4F91-8BB1-9AAB3DAB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6" name="Freeform 16">
              <a:extLst>
                <a:ext uri="{FF2B5EF4-FFF2-40B4-BE49-F238E27FC236}">
                  <a16:creationId xmlns:a16="http://schemas.microsoft.com/office/drawing/2014/main" id="{C6364784-D7DE-41D6-992F-B5531274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7" name="Freeform 17">
              <a:extLst>
                <a:ext uri="{FF2B5EF4-FFF2-40B4-BE49-F238E27FC236}">
                  <a16:creationId xmlns:a16="http://schemas.microsoft.com/office/drawing/2014/main" id="{4B4EBA88-5494-47FB-B789-DBB773F3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8" name="Freeform 18">
              <a:extLst>
                <a:ext uri="{FF2B5EF4-FFF2-40B4-BE49-F238E27FC236}">
                  <a16:creationId xmlns:a16="http://schemas.microsoft.com/office/drawing/2014/main" id="{8C61AC48-8446-4F62-AD5F-8BD8B79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9" name="Freeform 21">
              <a:extLst>
                <a:ext uri="{FF2B5EF4-FFF2-40B4-BE49-F238E27FC236}">
                  <a16:creationId xmlns:a16="http://schemas.microsoft.com/office/drawing/2014/main" id="{7BAC79D0-9F59-46E3-8CDD-661A68EE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0" name="Freeform 22">
              <a:extLst>
                <a:ext uri="{FF2B5EF4-FFF2-40B4-BE49-F238E27FC236}">
                  <a16:creationId xmlns:a16="http://schemas.microsoft.com/office/drawing/2014/main" id="{0ADAC912-C7DC-4376-9E84-74C51C1E5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1" name="Freeform 23">
              <a:extLst>
                <a:ext uri="{FF2B5EF4-FFF2-40B4-BE49-F238E27FC236}">
                  <a16:creationId xmlns:a16="http://schemas.microsoft.com/office/drawing/2014/main" id="{8D4C9ACD-C4AD-4C5C-8537-DB72F745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2" name="Freeform 24">
              <a:extLst>
                <a:ext uri="{FF2B5EF4-FFF2-40B4-BE49-F238E27FC236}">
                  <a16:creationId xmlns:a16="http://schemas.microsoft.com/office/drawing/2014/main" id="{0A548FEC-0AF4-4842-AD28-F44865F1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3" name="Freeform 25">
              <a:extLst>
                <a:ext uri="{FF2B5EF4-FFF2-40B4-BE49-F238E27FC236}">
                  <a16:creationId xmlns:a16="http://schemas.microsoft.com/office/drawing/2014/main" id="{D511412D-AA62-49A3-8CAE-85DAD29A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4" name="Freeform 26">
              <a:extLst>
                <a:ext uri="{FF2B5EF4-FFF2-40B4-BE49-F238E27FC236}">
                  <a16:creationId xmlns:a16="http://schemas.microsoft.com/office/drawing/2014/main" id="{F61A1245-66FA-4A2F-8F8E-36DA9001F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5" name="Freeform 27">
              <a:extLst>
                <a:ext uri="{FF2B5EF4-FFF2-40B4-BE49-F238E27FC236}">
                  <a16:creationId xmlns:a16="http://schemas.microsoft.com/office/drawing/2014/main" id="{4A5468A9-A936-4933-8215-2398315B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6" name="Freeform 28">
              <a:extLst>
                <a:ext uri="{FF2B5EF4-FFF2-40B4-BE49-F238E27FC236}">
                  <a16:creationId xmlns:a16="http://schemas.microsoft.com/office/drawing/2014/main" id="{83DA1134-3151-43E6-90A1-1D206B0C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7" name="Freeform 29">
              <a:extLst>
                <a:ext uri="{FF2B5EF4-FFF2-40B4-BE49-F238E27FC236}">
                  <a16:creationId xmlns:a16="http://schemas.microsoft.com/office/drawing/2014/main" id="{B7B314D2-B81B-4268-A9A8-CA253EA3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8" name="Freeform 30">
              <a:extLst>
                <a:ext uri="{FF2B5EF4-FFF2-40B4-BE49-F238E27FC236}">
                  <a16:creationId xmlns:a16="http://schemas.microsoft.com/office/drawing/2014/main" id="{5C669EDB-8A28-47D4-BA95-3081320D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9" name="Freeform 31">
              <a:extLst>
                <a:ext uri="{FF2B5EF4-FFF2-40B4-BE49-F238E27FC236}">
                  <a16:creationId xmlns:a16="http://schemas.microsoft.com/office/drawing/2014/main" id="{5FE423E6-0FB1-4519-A518-26A1AFDC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0" name="Freeform 32">
              <a:extLst>
                <a:ext uri="{FF2B5EF4-FFF2-40B4-BE49-F238E27FC236}">
                  <a16:creationId xmlns:a16="http://schemas.microsoft.com/office/drawing/2014/main" id="{4B97C0E5-B41C-495F-9015-4F89BA4D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1" name="Freeform 33">
              <a:extLst>
                <a:ext uri="{FF2B5EF4-FFF2-40B4-BE49-F238E27FC236}">
                  <a16:creationId xmlns:a16="http://schemas.microsoft.com/office/drawing/2014/main" id="{413B1817-D031-4421-A26C-C86F89FCE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2" name="Freeform 34">
              <a:extLst>
                <a:ext uri="{FF2B5EF4-FFF2-40B4-BE49-F238E27FC236}">
                  <a16:creationId xmlns:a16="http://schemas.microsoft.com/office/drawing/2014/main" id="{01AF1C67-A052-4659-AB77-26641F92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3" name="Freeform 35">
              <a:extLst>
                <a:ext uri="{FF2B5EF4-FFF2-40B4-BE49-F238E27FC236}">
                  <a16:creationId xmlns:a16="http://schemas.microsoft.com/office/drawing/2014/main" id="{9C3163C3-1C56-4E49-BD22-411D14A0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4" name="Freeform 36">
              <a:extLst>
                <a:ext uri="{FF2B5EF4-FFF2-40B4-BE49-F238E27FC236}">
                  <a16:creationId xmlns:a16="http://schemas.microsoft.com/office/drawing/2014/main" id="{A908FD5B-4E3D-45B5-91A1-15D1FC81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5" name="Freeform 37">
              <a:extLst>
                <a:ext uri="{FF2B5EF4-FFF2-40B4-BE49-F238E27FC236}">
                  <a16:creationId xmlns:a16="http://schemas.microsoft.com/office/drawing/2014/main" id="{8E5C330D-106F-423D-BA3F-EDEBD192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6" name="Freeform 38">
              <a:extLst>
                <a:ext uri="{FF2B5EF4-FFF2-40B4-BE49-F238E27FC236}">
                  <a16:creationId xmlns:a16="http://schemas.microsoft.com/office/drawing/2014/main" id="{9A2A0229-4A9A-477E-A59E-EF22F46F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7" name="Freeform 39">
              <a:extLst>
                <a:ext uri="{FF2B5EF4-FFF2-40B4-BE49-F238E27FC236}">
                  <a16:creationId xmlns:a16="http://schemas.microsoft.com/office/drawing/2014/main" id="{7B97D942-2A59-46C7-A8A4-27BCD592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8" name="Freeform 40">
              <a:extLst>
                <a:ext uri="{FF2B5EF4-FFF2-40B4-BE49-F238E27FC236}">
                  <a16:creationId xmlns:a16="http://schemas.microsoft.com/office/drawing/2014/main" id="{BA3413FE-F9ED-476E-8960-ADDB0AE4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9" name="Freeform 43">
              <a:extLst>
                <a:ext uri="{FF2B5EF4-FFF2-40B4-BE49-F238E27FC236}">
                  <a16:creationId xmlns:a16="http://schemas.microsoft.com/office/drawing/2014/main" id="{38995E7C-9D73-44B4-BD14-0D3BF0E1F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0" name="Freeform 44">
              <a:extLst>
                <a:ext uri="{FF2B5EF4-FFF2-40B4-BE49-F238E27FC236}">
                  <a16:creationId xmlns:a16="http://schemas.microsoft.com/office/drawing/2014/main" id="{C274B7F7-BA27-4341-BD4F-B0349928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1" name="Freeform 45">
              <a:extLst>
                <a:ext uri="{FF2B5EF4-FFF2-40B4-BE49-F238E27FC236}">
                  <a16:creationId xmlns:a16="http://schemas.microsoft.com/office/drawing/2014/main" id="{CCE4294D-F377-496E-BC3C-E3CABDD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2" name="Freeform 46">
              <a:extLst>
                <a:ext uri="{FF2B5EF4-FFF2-40B4-BE49-F238E27FC236}">
                  <a16:creationId xmlns:a16="http://schemas.microsoft.com/office/drawing/2014/main" id="{96052E72-5BE4-4E31-AE3F-5122E127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3" name="Freeform 47">
              <a:extLst>
                <a:ext uri="{FF2B5EF4-FFF2-40B4-BE49-F238E27FC236}">
                  <a16:creationId xmlns:a16="http://schemas.microsoft.com/office/drawing/2014/main" id="{5A65BC44-C1C7-472A-B1C1-8A2C5EAF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4" name="Freeform 48">
              <a:extLst>
                <a:ext uri="{FF2B5EF4-FFF2-40B4-BE49-F238E27FC236}">
                  <a16:creationId xmlns:a16="http://schemas.microsoft.com/office/drawing/2014/main" id="{84D05908-5896-42D4-B771-04F12B1A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5" name="Freeform 71">
              <a:extLst>
                <a:ext uri="{FF2B5EF4-FFF2-40B4-BE49-F238E27FC236}">
                  <a16:creationId xmlns:a16="http://schemas.microsoft.com/office/drawing/2014/main" id="{6506470F-178F-4A11-92F0-95BEFBE9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6" name="Freeform 72">
              <a:extLst>
                <a:ext uri="{FF2B5EF4-FFF2-40B4-BE49-F238E27FC236}">
                  <a16:creationId xmlns:a16="http://schemas.microsoft.com/office/drawing/2014/main" id="{B6E51975-9A68-4D27-A358-B72074E2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7" name="Oval 95">
              <a:extLst>
                <a:ext uri="{FF2B5EF4-FFF2-40B4-BE49-F238E27FC236}">
                  <a16:creationId xmlns:a16="http://schemas.microsoft.com/office/drawing/2014/main" id="{26FB4FE7-C9D1-4D81-A851-42D9DE72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8" name="Oval 96">
              <a:extLst>
                <a:ext uri="{FF2B5EF4-FFF2-40B4-BE49-F238E27FC236}">
                  <a16:creationId xmlns:a16="http://schemas.microsoft.com/office/drawing/2014/main" id="{EF9061C2-41B4-44F0-AF5A-547BF989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9" name="Oval 97">
              <a:extLst>
                <a:ext uri="{FF2B5EF4-FFF2-40B4-BE49-F238E27FC236}">
                  <a16:creationId xmlns:a16="http://schemas.microsoft.com/office/drawing/2014/main" id="{E255F274-2E06-4257-80D0-F10506D8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0" name="Oval 98">
              <a:extLst>
                <a:ext uri="{FF2B5EF4-FFF2-40B4-BE49-F238E27FC236}">
                  <a16:creationId xmlns:a16="http://schemas.microsoft.com/office/drawing/2014/main" id="{8A8EEEBD-0AED-4229-82FF-AAF981C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1" name="Oval 99">
              <a:extLst>
                <a:ext uri="{FF2B5EF4-FFF2-40B4-BE49-F238E27FC236}">
                  <a16:creationId xmlns:a16="http://schemas.microsoft.com/office/drawing/2014/main" id="{1672D3FE-826A-4EC4-9391-8D671D88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2" name="Oval 100">
              <a:extLst>
                <a:ext uri="{FF2B5EF4-FFF2-40B4-BE49-F238E27FC236}">
                  <a16:creationId xmlns:a16="http://schemas.microsoft.com/office/drawing/2014/main" id="{D17F9A6E-CCB0-4A05-8A11-53487E4FB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3" name="Oval 101">
              <a:extLst>
                <a:ext uri="{FF2B5EF4-FFF2-40B4-BE49-F238E27FC236}">
                  <a16:creationId xmlns:a16="http://schemas.microsoft.com/office/drawing/2014/main" id="{BE00C277-71F9-4C52-902F-3C5EA9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4" name="Oval 102">
              <a:extLst>
                <a:ext uri="{FF2B5EF4-FFF2-40B4-BE49-F238E27FC236}">
                  <a16:creationId xmlns:a16="http://schemas.microsoft.com/office/drawing/2014/main" id="{173387AF-91E2-470F-9E4A-3AB5F0E4B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5" name="Oval 103">
              <a:extLst>
                <a:ext uri="{FF2B5EF4-FFF2-40B4-BE49-F238E27FC236}">
                  <a16:creationId xmlns:a16="http://schemas.microsoft.com/office/drawing/2014/main" id="{7C7C6D01-F42F-4A68-9F69-82EAB107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606" name="Group 55">
            <a:extLst>
              <a:ext uri="{FF2B5EF4-FFF2-40B4-BE49-F238E27FC236}">
                <a16:creationId xmlns:a16="http://schemas.microsoft.com/office/drawing/2014/main" id="{849388B2-8A95-4DAE-906E-CBFA3908C8F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607" name="Freeform 51">
              <a:extLst>
                <a:ext uri="{FF2B5EF4-FFF2-40B4-BE49-F238E27FC236}">
                  <a16:creationId xmlns:a16="http://schemas.microsoft.com/office/drawing/2014/main" id="{D40077B5-E8A3-4508-97C9-578ABA83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8" name="Freeform 52">
              <a:extLst>
                <a:ext uri="{FF2B5EF4-FFF2-40B4-BE49-F238E27FC236}">
                  <a16:creationId xmlns:a16="http://schemas.microsoft.com/office/drawing/2014/main" id="{61A084CB-7A15-4497-8418-BC31799E4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9" name="Freeform 53">
              <a:extLst>
                <a:ext uri="{FF2B5EF4-FFF2-40B4-BE49-F238E27FC236}">
                  <a16:creationId xmlns:a16="http://schemas.microsoft.com/office/drawing/2014/main" id="{D9327ED2-7DAF-4430-974A-06BF9BDE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0" name="Freeform 54">
              <a:extLst>
                <a:ext uri="{FF2B5EF4-FFF2-40B4-BE49-F238E27FC236}">
                  <a16:creationId xmlns:a16="http://schemas.microsoft.com/office/drawing/2014/main" id="{CF7F1E3B-E6C7-417A-A964-30244C46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1" name="Freeform 58">
              <a:extLst>
                <a:ext uri="{FF2B5EF4-FFF2-40B4-BE49-F238E27FC236}">
                  <a16:creationId xmlns:a16="http://schemas.microsoft.com/office/drawing/2014/main" id="{EBBF4C7C-C019-4287-8190-44A14C8B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2" name="Freeform 59">
              <a:extLst>
                <a:ext uri="{FF2B5EF4-FFF2-40B4-BE49-F238E27FC236}">
                  <a16:creationId xmlns:a16="http://schemas.microsoft.com/office/drawing/2014/main" id="{10DEB1DF-D922-47BB-8751-F5931ADD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3" name="Freeform 60">
              <a:extLst>
                <a:ext uri="{FF2B5EF4-FFF2-40B4-BE49-F238E27FC236}">
                  <a16:creationId xmlns:a16="http://schemas.microsoft.com/office/drawing/2014/main" id="{2B8EC53C-ACF4-4D62-AF77-19606D9A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4" name="Freeform 61">
              <a:extLst>
                <a:ext uri="{FF2B5EF4-FFF2-40B4-BE49-F238E27FC236}">
                  <a16:creationId xmlns:a16="http://schemas.microsoft.com/office/drawing/2014/main" id="{592E01ED-58D3-45FC-B8CE-88BD7692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5" name="Freeform 62">
              <a:extLst>
                <a:ext uri="{FF2B5EF4-FFF2-40B4-BE49-F238E27FC236}">
                  <a16:creationId xmlns:a16="http://schemas.microsoft.com/office/drawing/2014/main" id="{FEC5C191-2FD8-4EDE-97F7-BC10D5D1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6" name="Freeform 63">
              <a:extLst>
                <a:ext uri="{FF2B5EF4-FFF2-40B4-BE49-F238E27FC236}">
                  <a16:creationId xmlns:a16="http://schemas.microsoft.com/office/drawing/2014/main" id="{A1F99AAC-D01B-4741-B8EF-28FD054A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7" name="Freeform 64">
              <a:extLst>
                <a:ext uri="{FF2B5EF4-FFF2-40B4-BE49-F238E27FC236}">
                  <a16:creationId xmlns:a16="http://schemas.microsoft.com/office/drawing/2014/main" id="{FBA2B086-40DF-4A7C-90AF-D20AF1E6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8" name="Freeform 65">
              <a:extLst>
                <a:ext uri="{FF2B5EF4-FFF2-40B4-BE49-F238E27FC236}">
                  <a16:creationId xmlns:a16="http://schemas.microsoft.com/office/drawing/2014/main" id="{D9F36875-38D2-4FE9-A825-5227FA77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9" name="Freeform 66">
              <a:extLst>
                <a:ext uri="{FF2B5EF4-FFF2-40B4-BE49-F238E27FC236}">
                  <a16:creationId xmlns:a16="http://schemas.microsoft.com/office/drawing/2014/main" id="{636ECAEB-F0C5-4C83-B29E-7CF68819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0" name="Freeform 67">
              <a:extLst>
                <a:ext uri="{FF2B5EF4-FFF2-40B4-BE49-F238E27FC236}">
                  <a16:creationId xmlns:a16="http://schemas.microsoft.com/office/drawing/2014/main" id="{9F5009D4-1C1E-4A79-916B-D0907076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1" name="Freeform 68">
              <a:extLst>
                <a:ext uri="{FF2B5EF4-FFF2-40B4-BE49-F238E27FC236}">
                  <a16:creationId xmlns:a16="http://schemas.microsoft.com/office/drawing/2014/main" id="{07647C78-0630-4FAA-90DE-62659F01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2" name="Freeform 69">
              <a:extLst>
                <a:ext uri="{FF2B5EF4-FFF2-40B4-BE49-F238E27FC236}">
                  <a16:creationId xmlns:a16="http://schemas.microsoft.com/office/drawing/2014/main" id="{230FD6D8-2B97-4A90-8EC8-6CBC01167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3" name="Freeform 70">
              <a:extLst>
                <a:ext uri="{FF2B5EF4-FFF2-40B4-BE49-F238E27FC236}">
                  <a16:creationId xmlns:a16="http://schemas.microsoft.com/office/drawing/2014/main" id="{B1D33644-9CD8-4334-8D82-1F5722007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4" name="Freeform 75">
              <a:extLst>
                <a:ext uri="{FF2B5EF4-FFF2-40B4-BE49-F238E27FC236}">
                  <a16:creationId xmlns:a16="http://schemas.microsoft.com/office/drawing/2014/main" id="{1E96707E-9D3E-42A9-BFC5-012DC0E6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5" name="Freeform 76">
              <a:extLst>
                <a:ext uri="{FF2B5EF4-FFF2-40B4-BE49-F238E27FC236}">
                  <a16:creationId xmlns:a16="http://schemas.microsoft.com/office/drawing/2014/main" id="{6D683789-20F2-4606-BE03-34E83C16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6" name="Freeform 77">
              <a:extLst>
                <a:ext uri="{FF2B5EF4-FFF2-40B4-BE49-F238E27FC236}">
                  <a16:creationId xmlns:a16="http://schemas.microsoft.com/office/drawing/2014/main" id="{3BD7334A-FDFF-435F-95C3-1C582D35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7" name="Freeform 78">
              <a:extLst>
                <a:ext uri="{FF2B5EF4-FFF2-40B4-BE49-F238E27FC236}">
                  <a16:creationId xmlns:a16="http://schemas.microsoft.com/office/drawing/2014/main" id="{2144FC5A-4C37-42A6-A0EA-F7968D87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8" name="Freeform 82">
              <a:extLst>
                <a:ext uri="{FF2B5EF4-FFF2-40B4-BE49-F238E27FC236}">
                  <a16:creationId xmlns:a16="http://schemas.microsoft.com/office/drawing/2014/main" id="{F671F6D5-AE63-46B0-AFDE-8E16F74C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9" name="Freeform 83">
              <a:extLst>
                <a:ext uri="{FF2B5EF4-FFF2-40B4-BE49-F238E27FC236}">
                  <a16:creationId xmlns:a16="http://schemas.microsoft.com/office/drawing/2014/main" id="{89E4D9BE-1828-443C-AAD5-CD513193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0" name="Freeform 84">
              <a:extLst>
                <a:ext uri="{FF2B5EF4-FFF2-40B4-BE49-F238E27FC236}">
                  <a16:creationId xmlns:a16="http://schemas.microsoft.com/office/drawing/2014/main" id="{E6D8F137-6767-4055-9BB2-B20066A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1" name="Freeform 85">
              <a:extLst>
                <a:ext uri="{FF2B5EF4-FFF2-40B4-BE49-F238E27FC236}">
                  <a16:creationId xmlns:a16="http://schemas.microsoft.com/office/drawing/2014/main" id="{7D7F4C00-4BB9-4723-9761-8B2527C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2" name="Freeform 86">
              <a:extLst>
                <a:ext uri="{FF2B5EF4-FFF2-40B4-BE49-F238E27FC236}">
                  <a16:creationId xmlns:a16="http://schemas.microsoft.com/office/drawing/2014/main" id="{E90DAB4D-870C-4C46-B6DB-7040A6D7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3" name="Freeform 87">
              <a:extLst>
                <a:ext uri="{FF2B5EF4-FFF2-40B4-BE49-F238E27FC236}">
                  <a16:creationId xmlns:a16="http://schemas.microsoft.com/office/drawing/2014/main" id="{5E93CB47-2CD8-4333-AB72-50B221A9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4" name="Freeform 88">
              <a:extLst>
                <a:ext uri="{FF2B5EF4-FFF2-40B4-BE49-F238E27FC236}">
                  <a16:creationId xmlns:a16="http://schemas.microsoft.com/office/drawing/2014/main" id="{2F75F9F1-A48A-4F7C-AE3A-A61C0FAA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5" name="Freeform 89">
              <a:extLst>
                <a:ext uri="{FF2B5EF4-FFF2-40B4-BE49-F238E27FC236}">
                  <a16:creationId xmlns:a16="http://schemas.microsoft.com/office/drawing/2014/main" id="{1BAF2BD6-71DE-4A5E-9A86-C849752D0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6" name="Freeform 90">
              <a:extLst>
                <a:ext uri="{FF2B5EF4-FFF2-40B4-BE49-F238E27FC236}">
                  <a16:creationId xmlns:a16="http://schemas.microsoft.com/office/drawing/2014/main" id="{90E23DE8-0C4D-411E-944E-696CB7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7" name="Freeform 91">
              <a:extLst>
                <a:ext uri="{FF2B5EF4-FFF2-40B4-BE49-F238E27FC236}">
                  <a16:creationId xmlns:a16="http://schemas.microsoft.com/office/drawing/2014/main" id="{7E8BD4C0-E292-43BC-86A3-DCF1361EB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8" name="Freeform 92">
              <a:extLst>
                <a:ext uri="{FF2B5EF4-FFF2-40B4-BE49-F238E27FC236}">
                  <a16:creationId xmlns:a16="http://schemas.microsoft.com/office/drawing/2014/main" id="{FDA0A8EF-A858-48D2-9B8E-62BFB480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9" name="Freeform 93">
              <a:extLst>
                <a:ext uri="{FF2B5EF4-FFF2-40B4-BE49-F238E27FC236}">
                  <a16:creationId xmlns:a16="http://schemas.microsoft.com/office/drawing/2014/main" id="{84C7BEBC-0558-449F-9E61-86CA7834F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0" name="Freeform 94">
              <a:extLst>
                <a:ext uri="{FF2B5EF4-FFF2-40B4-BE49-F238E27FC236}">
                  <a16:creationId xmlns:a16="http://schemas.microsoft.com/office/drawing/2014/main" id="{BF1EDB75-AB51-4EED-808D-26424793D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1" name="Oval 104">
              <a:extLst>
                <a:ext uri="{FF2B5EF4-FFF2-40B4-BE49-F238E27FC236}">
                  <a16:creationId xmlns:a16="http://schemas.microsoft.com/office/drawing/2014/main" id="{AE81C54E-97E8-4A16-A4F9-6AAF2221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2" name="Oval 105">
              <a:extLst>
                <a:ext uri="{FF2B5EF4-FFF2-40B4-BE49-F238E27FC236}">
                  <a16:creationId xmlns:a16="http://schemas.microsoft.com/office/drawing/2014/main" id="{0DB638D9-3140-4192-A475-2692721A5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3" name="Oval 106">
              <a:extLst>
                <a:ext uri="{FF2B5EF4-FFF2-40B4-BE49-F238E27FC236}">
                  <a16:creationId xmlns:a16="http://schemas.microsoft.com/office/drawing/2014/main" id="{39E7FEAE-919D-487A-A7DF-2C8C13B0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4" name="Oval 107">
              <a:extLst>
                <a:ext uri="{FF2B5EF4-FFF2-40B4-BE49-F238E27FC236}">
                  <a16:creationId xmlns:a16="http://schemas.microsoft.com/office/drawing/2014/main" id="{CEA9989E-D5DE-4752-B457-097E8CAE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5" name="Oval 108">
              <a:extLst>
                <a:ext uri="{FF2B5EF4-FFF2-40B4-BE49-F238E27FC236}">
                  <a16:creationId xmlns:a16="http://schemas.microsoft.com/office/drawing/2014/main" id="{637BE34F-3FD4-4BF7-AB38-4422995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6" name="Oval 109">
              <a:extLst>
                <a:ext uri="{FF2B5EF4-FFF2-40B4-BE49-F238E27FC236}">
                  <a16:creationId xmlns:a16="http://schemas.microsoft.com/office/drawing/2014/main" id="{3D3B1022-3750-4B22-A4D7-DEAD0819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7" name="Oval 110">
              <a:extLst>
                <a:ext uri="{FF2B5EF4-FFF2-40B4-BE49-F238E27FC236}">
                  <a16:creationId xmlns:a16="http://schemas.microsoft.com/office/drawing/2014/main" id="{8FF20FD3-BE4C-41AA-8AC3-450D5E92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8" name="Oval 111">
              <a:extLst>
                <a:ext uri="{FF2B5EF4-FFF2-40B4-BE49-F238E27FC236}">
                  <a16:creationId xmlns:a16="http://schemas.microsoft.com/office/drawing/2014/main" id="{AC652BF5-CFF5-48B9-8186-2522533B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649" name="文本框 2">
            <a:extLst>
              <a:ext uri="{FF2B5EF4-FFF2-40B4-BE49-F238E27FC236}">
                <a16:creationId xmlns:a16="http://schemas.microsoft.com/office/drawing/2014/main" id="{2A54F2E1-EF3C-4EA7-90CF-D685E7E8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论文编写注意事项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681" name="文本框 55">
            <a:extLst>
              <a:ext uri="{FF2B5EF4-FFF2-40B4-BE49-F238E27FC236}">
                <a16:creationId xmlns:a16="http://schemas.microsoft.com/office/drawing/2014/main" id="{B22B80E0-24DD-4F35-9B82-F7E2F145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071" y="4460456"/>
            <a:ext cx="865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838189-1D40-4B92-BEA2-0777557F6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69" y="1435538"/>
            <a:ext cx="8826353" cy="37936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D668F1-D138-4FDE-A252-392EC2E2D9EF}"/>
              </a:ext>
            </a:extLst>
          </p:cNvPr>
          <p:cNvSpPr txBox="1"/>
          <p:nvPr/>
        </p:nvSpPr>
        <p:spPr>
          <a:xfrm>
            <a:off x="3629025" y="4972050"/>
            <a:ext cx="43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注意中英文使用的表单符号问题</a:t>
            </a:r>
          </a:p>
        </p:txBody>
      </p:sp>
    </p:spTree>
    <p:extLst>
      <p:ext uri="{BB962C8B-B14F-4D97-AF65-F5344CB8AC3E}">
        <p14:creationId xmlns:p14="http://schemas.microsoft.com/office/powerpoint/2010/main" val="1788300783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48B178D6-BD3B-4EF1-B97F-FF2F1571CB6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555" name="Freeform 5">
              <a:extLst>
                <a:ext uri="{FF2B5EF4-FFF2-40B4-BE49-F238E27FC236}">
                  <a16:creationId xmlns:a16="http://schemas.microsoft.com/office/drawing/2014/main" id="{78FED1D0-6D01-4C8A-BF1A-42FCDCBB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6" name="Freeform 6">
              <a:extLst>
                <a:ext uri="{FF2B5EF4-FFF2-40B4-BE49-F238E27FC236}">
                  <a16:creationId xmlns:a16="http://schemas.microsoft.com/office/drawing/2014/main" id="{68EC45D9-A982-4EF2-976E-D38154BD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7" name="Freeform 7">
              <a:extLst>
                <a:ext uri="{FF2B5EF4-FFF2-40B4-BE49-F238E27FC236}">
                  <a16:creationId xmlns:a16="http://schemas.microsoft.com/office/drawing/2014/main" id="{1724FE73-061F-420B-9DD5-D40235C4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8" name="Freeform 8">
              <a:extLst>
                <a:ext uri="{FF2B5EF4-FFF2-40B4-BE49-F238E27FC236}">
                  <a16:creationId xmlns:a16="http://schemas.microsoft.com/office/drawing/2014/main" id="{EE24F1F3-1DF8-4BDF-8CF3-D1C21804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9" name="Freeform 9">
              <a:extLst>
                <a:ext uri="{FF2B5EF4-FFF2-40B4-BE49-F238E27FC236}">
                  <a16:creationId xmlns:a16="http://schemas.microsoft.com/office/drawing/2014/main" id="{4FC7609D-7F0F-49DF-B1A5-06F47154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0" name="Freeform 10">
              <a:extLst>
                <a:ext uri="{FF2B5EF4-FFF2-40B4-BE49-F238E27FC236}">
                  <a16:creationId xmlns:a16="http://schemas.microsoft.com/office/drawing/2014/main" id="{72F993E5-20EA-4E57-BBF2-4264D133F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1" name="Freeform 11">
              <a:extLst>
                <a:ext uri="{FF2B5EF4-FFF2-40B4-BE49-F238E27FC236}">
                  <a16:creationId xmlns:a16="http://schemas.microsoft.com/office/drawing/2014/main" id="{1A780949-89D4-4002-8D64-43188736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2" name="Freeform 12">
              <a:extLst>
                <a:ext uri="{FF2B5EF4-FFF2-40B4-BE49-F238E27FC236}">
                  <a16:creationId xmlns:a16="http://schemas.microsoft.com/office/drawing/2014/main" id="{17E022B1-8BF8-48A0-AFF6-BB98DF36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3" name="Freeform 13">
              <a:extLst>
                <a:ext uri="{FF2B5EF4-FFF2-40B4-BE49-F238E27FC236}">
                  <a16:creationId xmlns:a16="http://schemas.microsoft.com/office/drawing/2014/main" id="{F6043107-F3BC-4A8B-8F2D-A694636A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4" name="Freeform 14">
              <a:extLst>
                <a:ext uri="{FF2B5EF4-FFF2-40B4-BE49-F238E27FC236}">
                  <a16:creationId xmlns:a16="http://schemas.microsoft.com/office/drawing/2014/main" id="{4516BE27-A504-41EF-9A18-C25B1D9E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5" name="Freeform 15">
              <a:extLst>
                <a:ext uri="{FF2B5EF4-FFF2-40B4-BE49-F238E27FC236}">
                  <a16:creationId xmlns:a16="http://schemas.microsoft.com/office/drawing/2014/main" id="{1EEB64B1-6DDF-4F91-8BB1-9AAB3DAB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6" name="Freeform 16">
              <a:extLst>
                <a:ext uri="{FF2B5EF4-FFF2-40B4-BE49-F238E27FC236}">
                  <a16:creationId xmlns:a16="http://schemas.microsoft.com/office/drawing/2014/main" id="{C6364784-D7DE-41D6-992F-B5531274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7" name="Freeform 17">
              <a:extLst>
                <a:ext uri="{FF2B5EF4-FFF2-40B4-BE49-F238E27FC236}">
                  <a16:creationId xmlns:a16="http://schemas.microsoft.com/office/drawing/2014/main" id="{4B4EBA88-5494-47FB-B789-DBB773F3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8" name="Freeform 18">
              <a:extLst>
                <a:ext uri="{FF2B5EF4-FFF2-40B4-BE49-F238E27FC236}">
                  <a16:creationId xmlns:a16="http://schemas.microsoft.com/office/drawing/2014/main" id="{8C61AC48-8446-4F62-AD5F-8BD8B79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9" name="Freeform 21">
              <a:extLst>
                <a:ext uri="{FF2B5EF4-FFF2-40B4-BE49-F238E27FC236}">
                  <a16:creationId xmlns:a16="http://schemas.microsoft.com/office/drawing/2014/main" id="{7BAC79D0-9F59-46E3-8CDD-661A68EE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0" name="Freeform 22">
              <a:extLst>
                <a:ext uri="{FF2B5EF4-FFF2-40B4-BE49-F238E27FC236}">
                  <a16:creationId xmlns:a16="http://schemas.microsoft.com/office/drawing/2014/main" id="{0ADAC912-C7DC-4376-9E84-74C51C1E5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1" name="Freeform 23">
              <a:extLst>
                <a:ext uri="{FF2B5EF4-FFF2-40B4-BE49-F238E27FC236}">
                  <a16:creationId xmlns:a16="http://schemas.microsoft.com/office/drawing/2014/main" id="{8D4C9ACD-C4AD-4C5C-8537-DB72F745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2" name="Freeform 24">
              <a:extLst>
                <a:ext uri="{FF2B5EF4-FFF2-40B4-BE49-F238E27FC236}">
                  <a16:creationId xmlns:a16="http://schemas.microsoft.com/office/drawing/2014/main" id="{0A548FEC-0AF4-4842-AD28-F44865F1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3" name="Freeform 25">
              <a:extLst>
                <a:ext uri="{FF2B5EF4-FFF2-40B4-BE49-F238E27FC236}">
                  <a16:creationId xmlns:a16="http://schemas.microsoft.com/office/drawing/2014/main" id="{D511412D-AA62-49A3-8CAE-85DAD29A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4" name="Freeform 26">
              <a:extLst>
                <a:ext uri="{FF2B5EF4-FFF2-40B4-BE49-F238E27FC236}">
                  <a16:creationId xmlns:a16="http://schemas.microsoft.com/office/drawing/2014/main" id="{F61A1245-66FA-4A2F-8F8E-36DA9001F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5" name="Freeform 27">
              <a:extLst>
                <a:ext uri="{FF2B5EF4-FFF2-40B4-BE49-F238E27FC236}">
                  <a16:creationId xmlns:a16="http://schemas.microsoft.com/office/drawing/2014/main" id="{4A5468A9-A936-4933-8215-2398315B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6" name="Freeform 28">
              <a:extLst>
                <a:ext uri="{FF2B5EF4-FFF2-40B4-BE49-F238E27FC236}">
                  <a16:creationId xmlns:a16="http://schemas.microsoft.com/office/drawing/2014/main" id="{83DA1134-3151-43E6-90A1-1D206B0C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7" name="Freeform 29">
              <a:extLst>
                <a:ext uri="{FF2B5EF4-FFF2-40B4-BE49-F238E27FC236}">
                  <a16:creationId xmlns:a16="http://schemas.microsoft.com/office/drawing/2014/main" id="{B7B314D2-B81B-4268-A9A8-CA253EA3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8" name="Freeform 30">
              <a:extLst>
                <a:ext uri="{FF2B5EF4-FFF2-40B4-BE49-F238E27FC236}">
                  <a16:creationId xmlns:a16="http://schemas.microsoft.com/office/drawing/2014/main" id="{5C669EDB-8A28-47D4-BA95-3081320D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9" name="Freeform 31">
              <a:extLst>
                <a:ext uri="{FF2B5EF4-FFF2-40B4-BE49-F238E27FC236}">
                  <a16:creationId xmlns:a16="http://schemas.microsoft.com/office/drawing/2014/main" id="{5FE423E6-0FB1-4519-A518-26A1AFDC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0" name="Freeform 32">
              <a:extLst>
                <a:ext uri="{FF2B5EF4-FFF2-40B4-BE49-F238E27FC236}">
                  <a16:creationId xmlns:a16="http://schemas.microsoft.com/office/drawing/2014/main" id="{4B97C0E5-B41C-495F-9015-4F89BA4D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1" name="Freeform 33">
              <a:extLst>
                <a:ext uri="{FF2B5EF4-FFF2-40B4-BE49-F238E27FC236}">
                  <a16:creationId xmlns:a16="http://schemas.microsoft.com/office/drawing/2014/main" id="{413B1817-D031-4421-A26C-C86F89FCE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2" name="Freeform 34">
              <a:extLst>
                <a:ext uri="{FF2B5EF4-FFF2-40B4-BE49-F238E27FC236}">
                  <a16:creationId xmlns:a16="http://schemas.microsoft.com/office/drawing/2014/main" id="{01AF1C67-A052-4659-AB77-26641F92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3" name="Freeform 35">
              <a:extLst>
                <a:ext uri="{FF2B5EF4-FFF2-40B4-BE49-F238E27FC236}">
                  <a16:creationId xmlns:a16="http://schemas.microsoft.com/office/drawing/2014/main" id="{9C3163C3-1C56-4E49-BD22-411D14A0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4" name="Freeform 36">
              <a:extLst>
                <a:ext uri="{FF2B5EF4-FFF2-40B4-BE49-F238E27FC236}">
                  <a16:creationId xmlns:a16="http://schemas.microsoft.com/office/drawing/2014/main" id="{A908FD5B-4E3D-45B5-91A1-15D1FC81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5" name="Freeform 37">
              <a:extLst>
                <a:ext uri="{FF2B5EF4-FFF2-40B4-BE49-F238E27FC236}">
                  <a16:creationId xmlns:a16="http://schemas.microsoft.com/office/drawing/2014/main" id="{8E5C330D-106F-423D-BA3F-EDEBD192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6" name="Freeform 38">
              <a:extLst>
                <a:ext uri="{FF2B5EF4-FFF2-40B4-BE49-F238E27FC236}">
                  <a16:creationId xmlns:a16="http://schemas.microsoft.com/office/drawing/2014/main" id="{9A2A0229-4A9A-477E-A59E-EF22F46F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7" name="Freeform 39">
              <a:extLst>
                <a:ext uri="{FF2B5EF4-FFF2-40B4-BE49-F238E27FC236}">
                  <a16:creationId xmlns:a16="http://schemas.microsoft.com/office/drawing/2014/main" id="{7B97D942-2A59-46C7-A8A4-27BCD592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8" name="Freeform 40">
              <a:extLst>
                <a:ext uri="{FF2B5EF4-FFF2-40B4-BE49-F238E27FC236}">
                  <a16:creationId xmlns:a16="http://schemas.microsoft.com/office/drawing/2014/main" id="{BA3413FE-F9ED-476E-8960-ADDB0AE4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9" name="Freeform 43">
              <a:extLst>
                <a:ext uri="{FF2B5EF4-FFF2-40B4-BE49-F238E27FC236}">
                  <a16:creationId xmlns:a16="http://schemas.microsoft.com/office/drawing/2014/main" id="{38995E7C-9D73-44B4-BD14-0D3BF0E1F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0" name="Freeform 44">
              <a:extLst>
                <a:ext uri="{FF2B5EF4-FFF2-40B4-BE49-F238E27FC236}">
                  <a16:creationId xmlns:a16="http://schemas.microsoft.com/office/drawing/2014/main" id="{C274B7F7-BA27-4341-BD4F-B0349928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1" name="Freeform 45">
              <a:extLst>
                <a:ext uri="{FF2B5EF4-FFF2-40B4-BE49-F238E27FC236}">
                  <a16:creationId xmlns:a16="http://schemas.microsoft.com/office/drawing/2014/main" id="{CCE4294D-F377-496E-BC3C-E3CABDD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2" name="Freeform 46">
              <a:extLst>
                <a:ext uri="{FF2B5EF4-FFF2-40B4-BE49-F238E27FC236}">
                  <a16:creationId xmlns:a16="http://schemas.microsoft.com/office/drawing/2014/main" id="{96052E72-5BE4-4E31-AE3F-5122E127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3" name="Freeform 47">
              <a:extLst>
                <a:ext uri="{FF2B5EF4-FFF2-40B4-BE49-F238E27FC236}">
                  <a16:creationId xmlns:a16="http://schemas.microsoft.com/office/drawing/2014/main" id="{5A65BC44-C1C7-472A-B1C1-8A2C5EAF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4" name="Freeform 48">
              <a:extLst>
                <a:ext uri="{FF2B5EF4-FFF2-40B4-BE49-F238E27FC236}">
                  <a16:creationId xmlns:a16="http://schemas.microsoft.com/office/drawing/2014/main" id="{84D05908-5896-42D4-B771-04F12B1A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5" name="Freeform 71">
              <a:extLst>
                <a:ext uri="{FF2B5EF4-FFF2-40B4-BE49-F238E27FC236}">
                  <a16:creationId xmlns:a16="http://schemas.microsoft.com/office/drawing/2014/main" id="{6506470F-178F-4A11-92F0-95BEFBE9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6" name="Freeform 72">
              <a:extLst>
                <a:ext uri="{FF2B5EF4-FFF2-40B4-BE49-F238E27FC236}">
                  <a16:creationId xmlns:a16="http://schemas.microsoft.com/office/drawing/2014/main" id="{B6E51975-9A68-4D27-A358-B72074E2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7" name="Oval 95">
              <a:extLst>
                <a:ext uri="{FF2B5EF4-FFF2-40B4-BE49-F238E27FC236}">
                  <a16:creationId xmlns:a16="http://schemas.microsoft.com/office/drawing/2014/main" id="{26FB4FE7-C9D1-4D81-A851-42D9DE72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8" name="Oval 96">
              <a:extLst>
                <a:ext uri="{FF2B5EF4-FFF2-40B4-BE49-F238E27FC236}">
                  <a16:creationId xmlns:a16="http://schemas.microsoft.com/office/drawing/2014/main" id="{EF9061C2-41B4-44F0-AF5A-547BF989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9" name="Oval 97">
              <a:extLst>
                <a:ext uri="{FF2B5EF4-FFF2-40B4-BE49-F238E27FC236}">
                  <a16:creationId xmlns:a16="http://schemas.microsoft.com/office/drawing/2014/main" id="{E255F274-2E06-4257-80D0-F10506D8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0" name="Oval 98">
              <a:extLst>
                <a:ext uri="{FF2B5EF4-FFF2-40B4-BE49-F238E27FC236}">
                  <a16:creationId xmlns:a16="http://schemas.microsoft.com/office/drawing/2014/main" id="{8A8EEEBD-0AED-4229-82FF-AAF981C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1" name="Oval 99">
              <a:extLst>
                <a:ext uri="{FF2B5EF4-FFF2-40B4-BE49-F238E27FC236}">
                  <a16:creationId xmlns:a16="http://schemas.microsoft.com/office/drawing/2014/main" id="{1672D3FE-826A-4EC4-9391-8D671D88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2" name="Oval 100">
              <a:extLst>
                <a:ext uri="{FF2B5EF4-FFF2-40B4-BE49-F238E27FC236}">
                  <a16:creationId xmlns:a16="http://schemas.microsoft.com/office/drawing/2014/main" id="{D17F9A6E-CCB0-4A05-8A11-53487E4FB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3" name="Oval 101">
              <a:extLst>
                <a:ext uri="{FF2B5EF4-FFF2-40B4-BE49-F238E27FC236}">
                  <a16:creationId xmlns:a16="http://schemas.microsoft.com/office/drawing/2014/main" id="{BE00C277-71F9-4C52-902F-3C5EA9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4" name="Oval 102">
              <a:extLst>
                <a:ext uri="{FF2B5EF4-FFF2-40B4-BE49-F238E27FC236}">
                  <a16:creationId xmlns:a16="http://schemas.microsoft.com/office/drawing/2014/main" id="{173387AF-91E2-470F-9E4A-3AB5F0E4B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5" name="Oval 103">
              <a:extLst>
                <a:ext uri="{FF2B5EF4-FFF2-40B4-BE49-F238E27FC236}">
                  <a16:creationId xmlns:a16="http://schemas.microsoft.com/office/drawing/2014/main" id="{7C7C6D01-F42F-4A68-9F69-82EAB107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606" name="Group 55">
            <a:extLst>
              <a:ext uri="{FF2B5EF4-FFF2-40B4-BE49-F238E27FC236}">
                <a16:creationId xmlns:a16="http://schemas.microsoft.com/office/drawing/2014/main" id="{849388B2-8A95-4DAE-906E-CBFA3908C8F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607" name="Freeform 51">
              <a:extLst>
                <a:ext uri="{FF2B5EF4-FFF2-40B4-BE49-F238E27FC236}">
                  <a16:creationId xmlns:a16="http://schemas.microsoft.com/office/drawing/2014/main" id="{D40077B5-E8A3-4508-97C9-578ABA83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8" name="Freeform 52">
              <a:extLst>
                <a:ext uri="{FF2B5EF4-FFF2-40B4-BE49-F238E27FC236}">
                  <a16:creationId xmlns:a16="http://schemas.microsoft.com/office/drawing/2014/main" id="{61A084CB-7A15-4497-8418-BC31799E4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9" name="Freeform 53">
              <a:extLst>
                <a:ext uri="{FF2B5EF4-FFF2-40B4-BE49-F238E27FC236}">
                  <a16:creationId xmlns:a16="http://schemas.microsoft.com/office/drawing/2014/main" id="{D9327ED2-7DAF-4430-974A-06BF9BDE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0" name="Freeform 54">
              <a:extLst>
                <a:ext uri="{FF2B5EF4-FFF2-40B4-BE49-F238E27FC236}">
                  <a16:creationId xmlns:a16="http://schemas.microsoft.com/office/drawing/2014/main" id="{CF7F1E3B-E6C7-417A-A964-30244C46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1" name="Freeform 58">
              <a:extLst>
                <a:ext uri="{FF2B5EF4-FFF2-40B4-BE49-F238E27FC236}">
                  <a16:creationId xmlns:a16="http://schemas.microsoft.com/office/drawing/2014/main" id="{EBBF4C7C-C019-4287-8190-44A14C8B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2" name="Freeform 59">
              <a:extLst>
                <a:ext uri="{FF2B5EF4-FFF2-40B4-BE49-F238E27FC236}">
                  <a16:creationId xmlns:a16="http://schemas.microsoft.com/office/drawing/2014/main" id="{10DEB1DF-D922-47BB-8751-F5931ADD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3" name="Freeform 60">
              <a:extLst>
                <a:ext uri="{FF2B5EF4-FFF2-40B4-BE49-F238E27FC236}">
                  <a16:creationId xmlns:a16="http://schemas.microsoft.com/office/drawing/2014/main" id="{2B8EC53C-ACF4-4D62-AF77-19606D9A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4" name="Freeform 61">
              <a:extLst>
                <a:ext uri="{FF2B5EF4-FFF2-40B4-BE49-F238E27FC236}">
                  <a16:creationId xmlns:a16="http://schemas.microsoft.com/office/drawing/2014/main" id="{592E01ED-58D3-45FC-B8CE-88BD7692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5" name="Freeform 62">
              <a:extLst>
                <a:ext uri="{FF2B5EF4-FFF2-40B4-BE49-F238E27FC236}">
                  <a16:creationId xmlns:a16="http://schemas.microsoft.com/office/drawing/2014/main" id="{FEC5C191-2FD8-4EDE-97F7-BC10D5D1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6" name="Freeform 63">
              <a:extLst>
                <a:ext uri="{FF2B5EF4-FFF2-40B4-BE49-F238E27FC236}">
                  <a16:creationId xmlns:a16="http://schemas.microsoft.com/office/drawing/2014/main" id="{A1F99AAC-D01B-4741-B8EF-28FD054A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7" name="Freeform 64">
              <a:extLst>
                <a:ext uri="{FF2B5EF4-FFF2-40B4-BE49-F238E27FC236}">
                  <a16:creationId xmlns:a16="http://schemas.microsoft.com/office/drawing/2014/main" id="{FBA2B086-40DF-4A7C-90AF-D20AF1E6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8" name="Freeform 65">
              <a:extLst>
                <a:ext uri="{FF2B5EF4-FFF2-40B4-BE49-F238E27FC236}">
                  <a16:creationId xmlns:a16="http://schemas.microsoft.com/office/drawing/2014/main" id="{D9F36875-38D2-4FE9-A825-5227FA77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9" name="Freeform 66">
              <a:extLst>
                <a:ext uri="{FF2B5EF4-FFF2-40B4-BE49-F238E27FC236}">
                  <a16:creationId xmlns:a16="http://schemas.microsoft.com/office/drawing/2014/main" id="{636ECAEB-F0C5-4C83-B29E-7CF68819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0" name="Freeform 67">
              <a:extLst>
                <a:ext uri="{FF2B5EF4-FFF2-40B4-BE49-F238E27FC236}">
                  <a16:creationId xmlns:a16="http://schemas.microsoft.com/office/drawing/2014/main" id="{9F5009D4-1C1E-4A79-916B-D0907076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1" name="Freeform 68">
              <a:extLst>
                <a:ext uri="{FF2B5EF4-FFF2-40B4-BE49-F238E27FC236}">
                  <a16:creationId xmlns:a16="http://schemas.microsoft.com/office/drawing/2014/main" id="{07647C78-0630-4FAA-90DE-62659F01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2" name="Freeform 69">
              <a:extLst>
                <a:ext uri="{FF2B5EF4-FFF2-40B4-BE49-F238E27FC236}">
                  <a16:creationId xmlns:a16="http://schemas.microsoft.com/office/drawing/2014/main" id="{230FD6D8-2B97-4A90-8EC8-6CBC01167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3" name="Freeform 70">
              <a:extLst>
                <a:ext uri="{FF2B5EF4-FFF2-40B4-BE49-F238E27FC236}">
                  <a16:creationId xmlns:a16="http://schemas.microsoft.com/office/drawing/2014/main" id="{B1D33644-9CD8-4334-8D82-1F5722007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4" name="Freeform 75">
              <a:extLst>
                <a:ext uri="{FF2B5EF4-FFF2-40B4-BE49-F238E27FC236}">
                  <a16:creationId xmlns:a16="http://schemas.microsoft.com/office/drawing/2014/main" id="{1E96707E-9D3E-42A9-BFC5-012DC0E6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5" name="Freeform 76">
              <a:extLst>
                <a:ext uri="{FF2B5EF4-FFF2-40B4-BE49-F238E27FC236}">
                  <a16:creationId xmlns:a16="http://schemas.microsoft.com/office/drawing/2014/main" id="{6D683789-20F2-4606-BE03-34E83C16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6" name="Freeform 77">
              <a:extLst>
                <a:ext uri="{FF2B5EF4-FFF2-40B4-BE49-F238E27FC236}">
                  <a16:creationId xmlns:a16="http://schemas.microsoft.com/office/drawing/2014/main" id="{3BD7334A-FDFF-435F-95C3-1C582D35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7" name="Freeform 78">
              <a:extLst>
                <a:ext uri="{FF2B5EF4-FFF2-40B4-BE49-F238E27FC236}">
                  <a16:creationId xmlns:a16="http://schemas.microsoft.com/office/drawing/2014/main" id="{2144FC5A-4C37-42A6-A0EA-F7968D87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8" name="Freeform 82">
              <a:extLst>
                <a:ext uri="{FF2B5EF4-FFF2-40B4-BE49-F238E27FC236}">
                  <a16:creationId xmlns:a16="http://schemas.microsoft.com/office/drawing/2014/main" id="{F671F6D5-AE63-46B0-AFDE-8E16F74C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9" name="Freeform 83">
              <a:extLst>
                <a:ext uri="{FF2B5EF4-FFF2-40B4-BE49-F238E27FC236}">
                  <a16:creationId xmlns:a16="http://schemas.microsoft.com/office/drawing/2014/main" id="{89E4D9BE-1828-443C-AAD5-CD513193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0" name="Freeform 84">
              <a:extLst>
                <a:ext uri="{FF2B5EF4-FFF2-40B4-BE49-F238E27FC236}">
                  <a16:creationId xmlns:a16="http://schemas.microsoft.com/office/drawing/2014/main" id="{E6D8F137-6767-4055-9BB2-B20066A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1" name="Freeform 85">
              <a:extLst>
                <a:ext uri="{FF2B5EF4-FFF2-40B4-BE49-F238E27FC236}">
                  <a16:creationId xmlns:a16="http://schemas.microsoft.com/office/drawing/2014/main" id="{7D7F4C00-4BB9-4723-9761-8B2527C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2" name="Freeform 86">
              <a:extLst>
                <a:ext uri="{FF2B5EF4-FFF2-40B4-BE49-F238E27FC236}">
                  <a16:creationId xmlns:a16="http://schemas.microsoft.com/office/drawing/2014/main" id="{E90DAB4D-870C-4C46-B6DB-7040A6D7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3" name="Freeform 87">
              <a:extLst>
                <a:ext uri="{FF2B5EF4-FFF2-40B4-BE49-F238E27FC236}">
                  <a16:creationId xmlns:a16="http://schemas.microsoft.com/office/drawing/2014/main" id="{5E93CB47-2CD8-4333-AB72-50B221A9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4" name="Freeform 88">
              <a:extLst>
                <a:ext uri="{FF2B5EF4-FFF2-40B4-BE49-F238E27FC236}">
                  <a16:creationId xmlns:a16="http://schemas.microsoft.com/office/drawing/2014/main" id="{2F75F9F1-A48A-4F7C-AE3A-A61C0FAA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5" name="Freeform 89">
              <a:extLst>
                <a:ext uri="{FF2B5EF4-FFF2-40B4-BE49-F238E27FC236}">
                  <a16:creationId xmlns:a16="http://schemas.microsoft.com/office/drawing/2014/main" id="{1BAF2BD6-71DE-4A5E-9A86-C849752D0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6" name="Freeform 90">
              <a:extLst>
                <a:ext uri="{FF2B5EF4-FFF2-40B4-BE49-F238E27FC236}">
                  <a16:creationId xmlns:a16="http://schemas.microsoft.com/office/drawing/2014/main" id="{90E23DE8-0C4D-411E-944E-696CB7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7" name="Freeform 91">
              <a:extLst>
                <a:ext uri="{FF2B5EF4-FFF2-40B4-BE49-F238E27FC236}">
                  <a16:creationId xmlns:a16="http://schemas.microsoft.com/office/drawing/2014/main" id="{7E8BD4C0-E292-43BC-86A3-DCF1361EB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8" name="Freeform 92">
              <a:extLst>
                <a:ext uri="{FF2B5EF4-FFF2-40B4-BE49-F238E27FC236}">
                  <a16:creationId xmlns:a16="http://schemas.microsoft.com/office/drawing/2014/main" id="{FDA0A8EF-A858-48D2-9B8E-62BFB480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9" name="Freeform 93">
              <a:extLst>
                <a:ext uri="{FF2B5EF4-FFF2-40B4-BE49-F238E27FC236}">
                  <a16:creationId xmlns:a16="http://schemas.microsoft.com/office/drawing/2014/main" id="{84C7BEBC-0558-449F-9E61-86CA7834F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0" name="Freeform 94">
              <a:extLst>
                <a:ext uri="{FF2B5EF4-FFF2-40B4-BE49-F238E27FC236}">
                  <a16:creationId xmlns:a16="http://schemas.microsoft.com/office/drawing/2014/main" id="{BF1EDB75-AB51-4EED-808D-26424793D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1" name="Oval 104">
              <a:extLst>
                <a:ext uri="{FF2B5EF4-FFF2-40B4-BE49-F238E27FC236}">
                  <a16:creationId xmlns:a16="http://schemas.microsoft.com/office/drawing/2014/main" id="{AE81C54E-97E8-4A16-A4F9-6AAF2221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2" name="Oval 105">
              <a:extLst>
                <a:ext uri="{FF2B5EF4-FFF2-40B4-BE49-F238E27FC236}">
                  <a16:creationId xmlns:a16="http://schemas.microsoft.com/office/drawing/2014/main" id="{0DB638D9-3140-4192-A475-2692721A5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3" name="Oval 106">
              <a:extLst>
                <a:ext uri="{FF2B5EF4-FFF2-40B4-BE49-F238E27FC236}">
                  <a16:creationId xmlns:a16="http://schemas.microsoft.com/office/drawing/2014/main" id="{39E7FEAE-919D-487A-A7DF-2C8C13B0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4" name="Oval 107">
              <a:extLst>
                <a:ext uri="{FF2B5EF4-FFF2-40B4-BE49-F238E27FC236}">
                  <a16:creationId xmlns:a16="http://schemas.microsoft.com/office/drawing/2014/main" id="{CEA9989E-D5DE-4752-B457-097E8CAE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5" name="Oval 108">
              <a:extLst>
                <a:ext uri="{FF2B5EF4-FFF2-40B4-BE49-F238E27FC236}">
                  <a16:creationId xmlns:a16="http://schemas.microsoft.com/office/drawing/2014/main" id="{637BE34F-3FD4-4BF7-AB38-4422995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6" name="Oval 109">
              <a:extLst>
                <a:ext uri="{FF2B5EF4-FFF2-40B4-BE49-F238E27FC236}">
                  <a16:creationId xmlns:a16="http://schemas.microsoft.com/office/drawing/2014/main" id="{3D3B1022-3750-4B22-A4D7-DEAD0819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7" name="Oval 110">
              <a:extLst>
                <a:ext uri="{FF2B5EF4-FFF2-40B4-BE49-F238E27FC236}">
                  <a16:creationId xmlns:a16="http://schemas.microsoft.com/office/drawing/2014/main" id="{8FF20FD3-BE4C-41AA-8AC3-450D5E92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8" name="Oval 111">
              <a:extLst>
                <a:ext uri="{FF2B5EF4-FFF2-40B4-BE49-F238E27FC236}">
                  <a16:creationId xmlns:a16="http://schemas.microsoft.com/office/drawing/2014/main" id="{AC652BF5-CFF5-48B9-8186-2522533B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649" name="文本框 2">
            <a:extLst>
              <a:ext uri="{FF2B5EF4-FFF2-40B4-BE49-F238E27FC236}">
                <a16:creationId xmlns:a16="http://schemas.microsoft.com/office/drawing/2014/main" id="{2A54F2E1-EF3C-4EA7-90CF-D685E7E8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论文编写注意事项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681" name="文本框 55">
            <a:extLst>
              <a:ext uri="{FF2B5EF4-FFF2-40B4-BE49-F238E27FC236}">
                <a16:creationId xmlns:a16="http://schemas.microsoft.com/office/drawing/2014/main" id="{B22B80E0-24DD-4F35-9B82-F7E2F145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071" y="4460456"/>
            <a:ext cx="865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C639FB-24FB-457E-83BF-B7B39889A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65" y="1346741"/>
            <a:ext cx="7858125" cy="17335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1D79490-5649-4686-AE3C-E3A88E6FB29D}"/>
              </a:ext>
            </a:extLst>
          </p:cNvPr>
          <p:cNvSpPr txBox="1"/>
          <p:nvPr/>
        </p:nvSpPr>
        <p:spPr>
          <a:xfrm>
            <a:off x="1865437" y="3325594"/>
            <a:ext cx="8461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针对论文中所有的文字格式样式都已罗列，写完后，重头针对每一部分文字进行格式的刷新。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注：对于论文的标题，目前只涉及到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级，基本上也够大家使用了。大家可以看看我们平时用的教科书，基本上也就是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级目录，其他情况可以使用圆形标识符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7E3311-3357-4FE0-9679-8A52BD59F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7" y="4880118"/>
            <a:ext cx="1647424" cy="11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17827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" grpId="0" bldLvl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DA4E0B6C-EADE-4917-8D67-3415C9CF7F80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9218" name="Freeform 5">
              <a:extLst>
                <a:ext uri="{FF2B5EF4-FFF2-40B4-BE49-F238E27FC236}">
                  <a16:creationId xmlns:a16="http://schemas.microsoft.com/office/drawing/2014/main" id="{579809A8-8164-4D3A-936B-E5E81B24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19" name="Freeform 6">
              <a:extLst>
                <a:ext uri="{FF2B5EF4-FFF2-40B4-BE49-F238E27FC236}">
                  <a16:creationId xmlns:a16="http://schemas.microsoft.com/office/drawing/2014/main" id="{988A8B05-F781-466D-A9C9-05EFCF954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0" name="Freeform 7">
              <a:extLst>
                <a:ext uri="{FF2B5EF4-FFF2-40B4-BE49-F238E27FC236}">
                  <a16:creationId xmlns:a16="http://schemas.microsoft.com/office/drawing/2014/main" id="{E1BD0E20-14E6-46D8-856B-BF8636CDC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1" name="Freeform 8">
              <a:extLst>
                <a:ext uri="{FF2B5EF4-FFF2-40B4-BE49-F238E27FC236}">
                  <a16:creationId xmlns:a16="http://schemas.microsoft.com/office/drawing/2014/main" id="{B5F1BBD8-1D24-471B-A903-F724231AB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2" name="Freeform 9">
              <a:extLst>
                <a:ext uri="{FF2B5EF4-FFF2-40B4-BE49-F238E27FC236}">
                  <a16:creationId xmlns:a16="http://schemas.microsoft.com/office/drawing/2014/main" id="{F0BDD3B5-4EC8-42A6-9787-C28367044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3" name="Freeform 10">
              <a:extLst>
                <a:ext uri="{FF2B5EF4-FFF2-40B4-BE49-F238E27FC236}">
                  <a16:creationId xmlns:a16="http://schemas.microsoft.com/office/drawing/2014/main" id="{7D7D1103-8473-408F-B9C5-434421C27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4" name="Freeform 11">
              <a:extLst>
                <a:ext uri="{FF2B5EF4-FFF2-40B4-BE49-F238E27FC236}">
                  <a16:creationId xmlns:a16="http://schemas.microsoft.com/office/drawing/2014/main" id="{07A04BAC-8F75-4123-B592-2F0DE830C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5" name="Freeform 12">
              <a:extLst>
                <a:ext uri="{FF2B5EF4-FFF2-40B4-BE49-F238E27FC236}">
                  <a16:creationId xmlns:a16="http://schemas.microsoft.com/office/drawing/2014/main" id="{28AFD78A-BAF1-4339-8E4B-E22B488C1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6" name="Freeform 13">
              <a:extLst>
                <a:ext uri="{FF2B5EF4-FFF2-40B4-BE49-F238E27FC236}">
                  <a16:creationId xmlns:a16="http://schemas.microsoft.com/office/drawing/2014/main" id="{CD82E81F-088A-4B0B-BCA8-D58C6A706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7" name="Freeform 14">
              <a:extLst>
                <a:ext uri="{FF2B5EF4-FFF2-40B4-BE49-F238E27FC236}">
                  <a16:creationId xmlns:a16="http://schemas.microsoft.com/office/drawing/2014/main" id="{7709B321-2527-4487-8FDC-CB532969C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8" name="Freeform 15">
              <a:extLst>
                <a:ext uri="{FF2B5EF4-FFF2-40B4-BE49-F238E27FC236}">
                  <a16:creationId xmlns:a16="http://schemas.microsoft.com/office/drawing/2014/main" id="{E40A6AEC-2B4C-4293-B60B-D3599A4FC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9" name="Freeform 16">
              <a:extLst>
                <a:ext uri="{FF2B5EF4-FFF2-40B4-BE49-F238E27FC236}">
                  <a16:creationId xmlns:a16="http://schemas.microsoft.com/office/drawing/2014/main" id="{2D394A98-11BC-4F97-8B19-B203F9DF5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0" name="Freeform 17">
              <a:extLst>
                <a:ext uri="{FF2B5EF4-FFF2-40B4-BE49-F238E27FC236}">
                  <a16:creationId xmlns:a16="http://schemas.microsoft.com/office/drawing/2014/main" id="{9473EE44-2EDB-4AD4-9B4D-8137BFF14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1" name="Freeform 18">
              <a:extLst>
                <a:ext uri="{FF2B5EF4-FFF2-40B4-BE49-F238E27FC236}">
                  <a16:creationId xmlns:a16="http://schemas.microsoft.com/office/drawing/2014/main" id="{CFFA1B16-35B7-4FF6-8265-78D9F4E3C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2" name="Freeform 21">
              <a:extLst>
                <a:ext uri="{FF2B5EF4-FFF2-40B4-BE49-F238E27FC236}">
                  <a16:creationId xmlns:a16="http://schemas.microsoft.com/office/drawing/2014/main" id="{276DE153-1DE4-40DC-936D-38671DF9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3" name="Freeform 22">
              <a:extLst>
                <a:ext uri="{FF2B5EF4-FFF2-40B4-BE49-F238E27FC236}">
                  <a16:creationId xmlns:a16="http://schemas.microsoft.com/office/drawing/2014/main" id="{0DCA48C4-1420-463B-81A9-5B6F656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4" name="Freeform 23">
              <a:extLst>
                <a:ext uri="{FF2B5EF4-FFF2-40B4-BE49-F238E27FC236}">
                  <a16:creationId xmlns:a16="http://schemas.microsoft.com/office/drawing/2014/main" id="{9CB7EDD9-2AC4-4FED-8850-F0594F935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5" name="Freeform 24">
              <a:extLst>
                <a:ext uri="{FF2B5EF4-FFF2-40B4-BE49-F238E27FC236}">
                  <a16:creationId xmlns:a16="http://schemas.microsoft.com/office/drawing/2014/main" id="{DC35F1BF-9D2F-49E3-A520-FEBDFD279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6" name="Freeform 25">
              <a:extLst>
                <a:ext uri="{FF2B5EF4-FFF2-40B4-BE49-F238E27FC236}">
                  <a16:creationId xmlns:a16="http://schemas.microsoft.com/office/drawing/2014/main" id="{77344047-3235-4ED7-94D8-C29E04CE2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7" name="Freeform 26">
              <a:extLst>
                <a:ext uri="{FF2B5EF4-FFF2-40B4-BE49-F238E27FC236}">
                  <a16:creationId xmlns:a16="http://schemas.microsoft.com/office/drawing/2014/main" id="{147B5FAE-36C3-484C-B3B1-962027A26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8" name="Freeform 27">
              <a:extLst>
                <a:ext uri="{FF2B5EF4-FFF2-40B4-BE49-F238E27FC236}">
                  <a16:creationId xmlns:a16="http://schemas.microsoft.com/office/drawing/2014/main" id="{D630930C-4E21-49B2-A8FE-E5F3F37FD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9" name="Freeform 28">
              <a:extLst>
                <a:ext uri="{FF2B5EF4-FFF2-40B4-BE49-F238E27FC236}">
                  <a16:creationId xmlns:a16="http://schemas.microsoft.com/office/drawing/2014/main" id="{D9292109-9C47-4505-8C30-D1BF0DDB9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0" name="Freeform 29">
              <a:extLst>
                <a:ext uri="{FF2B5EF4-FFF2-40B4-BE49-F238E27FC236}">
                  <a16:creationId xmlns:a16="http://schemas.microsoft.com/office/drawing/2014/main" id="{07B6AE21-133D-4722-AD06-A494F84AE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1" name="Freeform 30">
              <a:extLst>
                <a:ext uri="{FF2B5EF4-FFF2-40B4-BE49-F238E27FC236}">
                  <a16:creationId xmlns:a16="http://schemas.microsoft.com/office/drawing/2014/main" id="{A35CED9E-709C-408E-A8EF-59C4936E5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2" name="Freeform 31">
              <a:extLst>
                <a:ext uri="{FF2B5EF4-FFF2-40B4-BE49-F238E27FC236}">
                  <a16:creationId xmlns:a16="http://schemas.microsoft.com/office/drawing/2014/main" id="{5B117752-A9AE-4B6F-B2F3-2C4982EA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3" name="Freeform 32">
              <a:extLst>
                <a:ext uri="{FF2B5EF4-FFF2-40B4-BE49-F238E27FC236}">
                  <a16:creationId xmlns:a16="http://schemas.microsoft.com/office/drawing/2014/main" id="{70C256DD-00C6-4E2A-B87E-23754E690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4" name="Freeform 33">
              <a:extLst>
                <a:ext uri="{FF2B5EF4-FFF2-40B4-BE49-F238E27FC236}">
                  <a16:creationId xmlns:a16="http://schemas.microsoft.com/office/drawing/2014/main" id="{76C86B74-A7B1-48F9-BFC5-E351FE1B9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5" name="Freeform 34">
              <a:extLst>
                <a:ext uri="{FF2B5EF4-FFF2-40B4-BE49-F238E27FC236}">
                  <a16:creationId xmlns:a16="http://schemas.microsoft.com/office/drawing/2014/main" id="{29511A9D-DE94-44CC-8FB9-0AD28B0A0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6" name="Freeform 35">
              <a:extLst>
                <a:ext uri="{FF2B5EF4-FFF2-40B4-BE49-F238E27FC236}">
                  <a16:creationId xmlns:a16="http://schemas.microsoft.com/office/drawing/2014/main" id="{EA560716-DE12-462E-B608-05BCD7398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7" name="Freeform 36">
              <a:extLst>
                <a:ext uri="{FF2B5EF4-FFF2-40B4-BE49-F238E27FC236}">
                  <a16:creationId xmlns:a16="http://schemas.microsoft.com/office/drawing/2014/main" id="{35F97086-668D-4676-8367-8CA130319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8" name="Freeform 37">
              <a:extLst>
                <a:ext uri="{FF2B5EF4-FFF2-40B4-BE49-F238E27FC236}">
                  <a16:creationId xmlns:a16="http://schemas.microsoft.com/office/drawing/2014/main" id="{B2919C45-61F5-4F13-94B4-571727F6D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9" name="Freeform 38">
              <a:extLst>
                <a:ext uri="{FF2B5EF4-FFF2-40B4-BE49-F238E27FC236}">
                  <a16:creationId xmlns:a16="http://schemas.microsoft.com/office/drawing/2014/main" id="{F5A2C3E0-3EEB-43F6-82E7-DCB7AEF37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0" name="Freeform 39">
              <a:extLst>
                <a:ext uri="{FF2B5EF4-FFF2-40B4-BE49-F238E27FC236}">
                  <a16:creationId xmlns:a16="http://schemas.microsoft.com/office/drawing/2014/main" id="{15606A31-45B5-416F-844A-969C51BF0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1" name="Freeform 40">
              <a:extLst>
                <a:ext uri="{FF2B5EF4-FFF2-40B4-BE49-F238E27FC236}">
                  <a16:creationId xmlns:a16="http://schemas.microsoft.com/office/drawing/2014/main" id="{1C798076-D062-429E-B3C5-0D8553BD0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2" name="Freeform 43">
              <a:extLst>
                <a:ext uri="{FF2B5EF4-FFF2-40B4-BE49-F238E27FC236}">
                  <a16:creationId xmlns:a16="http://schemas.microsoft.com/office/drawing/2014/main" id="{8C355DB5-303F-4D75-9226-F238BD0F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3" name="Freeform 44">
              <a:extLst>
                <a:ext uri="{FF2B5EF4-FFF2-40B4-BE49-F238E27FC236}">
                  <a16:creationId xmlns:a16="http://schemas.microsoft.com/office/drawing/2014/main" id="{A8D0182B-840E-448C-991B-6CFB948BA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4" name="Freeform 45">
              <a:extLst>
                <a:ext uri="{FF2B5EF4-FFF2-40B4-BE49-F238E27FC236}">
                  <a16:creationId xmlns:a16="http://schemas.microsoft.com/office/drawing/2014/main" id="{E7492CC0-A924-46FC-BB3B-CDE795D6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5" name="Freeform 46">
              <a:extLst>
                <a:ext uri="{FF2B5EF4-FFF2-40B4-BE49-F238E27FC236}">
                  <a16:creationId xmlns:a16="http://schemas.microsoft.com/office/drawing/2014/main" id="{D9D49C00-2B02-4535-828F-997D73A75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6" name="Freeform 47">
              <a:extLst>
                <a:ext uri="{FF2B5EF4-FFF2-40B4-BE49-F238E27FC236}">
                  <a16:creationId xmlns:a16="http://schemas.microsoft.com/office/drawing/2014/main" id="{B8776254-7DDE-42CF-8797-695E592B2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7" name="Freeform 48">
              <a:extLst>
                <a:ext uri="{FF2B5EF4-FFF2-40B4-BE49-F238E27FC236}">
                  <a16:creationId xmlns:a16="http://schemas.microsoft.com/office/drawing/2014/main" id="{C2761DBD-9644-4D29-9D9A-063337B84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8" name="Freeform 71">
              <a:extLst>
                <a:ext uri="{FF2B5EF4-FFF2-40B4-BE49-F238E27FC236}">
                  <a16:creationId xmlns:a16="http://schemas.microsoft.com/office/drawing/2014/main" id="{6DB55C8F-071F-48FB-B6E5-9CAFF9731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9" name="Freeform 72">
              <a:extLst>
                <a:ext uri="{FF2B5EF4-FFF2-40B4-BE49-F238E27FC236}">
                  <a16:creationId xmlns:a16="http://schemas.microsoft.com/office/drawing/2014/main" id="{81C4A2FF-E02B-417A-AEDC-377D6E489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60" name="Oval 95">
              <a:extLst>
                <a:ext uri="{FF2B5EF4-FFF2-40B4-BE49-F238E27FC236}">
                  <a16:creationId xmlns:a16="http://schemas.microsoft.com/office/drawing/2014/main" id="{AF1E60EF-989A-4C5F-A54B-72A5DFBA2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1" name="Oval 96">
              <a:extLst>
                <a:ext uri="{FF2B5EF4-FFF2-40B4-BE49-F238E27FC236}">
                  <a16:creationId xmlns:a16="http://schemas.microsoft.com/office/drawing/2014/main" id="{56AE1B03-1B6A-4CE6-A0CA-BB5AE3D0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2" name="Oval 97">
              <a:extLst>
                <a:ext uri="{FF2B5EF4-FFF2-40B4-BE49-F238E27FC236}">
                  <a16:creationId xmlns:a16="http://schemas.microsoft.com/office/drawing/2014/main" id="{5CE0284F-97E6-4535-89CD-B9CACE29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3" name="Oval 98">
              <a:extLst>
                <a:ext uri="{FF2B5EF4-FFF2-40B4-BE49-F238E27FC236}">
                  <a16:creationId xmlns:a16="http://schemas.microsoft.com/office/drawing/2014/main" id="{99550F12-2A68-4C56-96C6-CBE3C4F9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4" name="Oval 99">
              <a:extLst>
                <a:ext uri="{FF2B5EF4-FFF2-40B4-BE49-F238E27FC236}">
                  <a16:creationId xmlns:a16="http://schemas.microsoft.com/office/drawing/2014/main" id="{8862A8AB-0FBD-4E0F-847E-94D7C0051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5" name="Oval 100">
              <a:extLst>
                <a:ext uri="{FF2B5EF4-FFF2-40B4-BE49-F238E27FC236}">
                  <a16:creationId xmlns:a16="http://schemas.microsoft.com/office/drawing/2014/main" id="{1AFCA12F-5396-4FC4-93A5-39E98603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6" name="Oval 101">
              <a:extLst>
                <a:ext uri="{FF2B5EF4-FFF2-40B4-BE49-F238E27FC236}">
                  <a16:creationId xmlns:a16="http://schemas.microsoft.com/office/drawing/2014/main" id="{398101FF-2D79-435B-9820-7AE83C2F7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7" name="Oval 102">
              <a:extLst>
                <a:ext uri="{FF2B5EF4-FFF2-40B4-BE49-F238E27FC236}">
                  <a16:creationId xmlns:a16="http://schemas.microsoft.com/office/drawing/2014/main" id="{0061E8F8-C7B1-4874-A15B-AD59A6B2D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8" name="Oval 103">
              <a:extLst>
                <a:ext uri="{FF2B5EF4-FFF2-40B4-BE49-F238E27FC236}">
                  <a16:creationId xmlns:a16="http://schemas.microsoft.com/office/drawing/2014/main" id="{80C40A03-6DD3-4D5D-AC2E-00F91F31F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5" name="Group 54">
            <a:extLst>
              <a:ext uri="{FF2B5EF4-FFF2-40B4-BE49-F238E27FC236}">
                <a16:creationId xmlns:a16="http://schemas.microsoft.com/office/drawing/2014/main" id="{E8230707-8D08-44D6-9DA0-76691175BE23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92075" y="92075"/>
            <a:ext cx="4759326" cy="4572000"/>
            <a:chOff x="0" y="0"/>
            <a:chExt cx="4756151" cy="4570413"/>
          </a:xfrm>
        </p:grpSpPr>
        <p:sp>
          <p:nvSpPr>
            <p:cNvPr id="9270" name="Freeform 51">
              <a:extLst>
                <a:ext uri="{FF2B5EF4-FFF2-40B4-BE49-F238E27FC236}">
                  <a16:creationId xmlns:a16="http://schemas.microsoft.com/office/drawing/2014/main" id="{456494AC-29B3-46D7-A44C-897758777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1" name="Freeform 52">
              <a:extLst>
                <a:ext uri="{FF2B5EF4-FFF2-40B4-BE49-F238E27FC236}">
                  <a16:creationId xmlns:a16="http://schemas.microsoft.com/office/drawing/2014/main" id="{D24FB56E-6723-4119-9008-04108AA9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2" name="Freeform 53">
              <a:extLst>
                <a:ext uri="{FF2B5EF4-FFF2-40B4-BE49-F238E27FC236}">
                  <a16:creationId xmlns:a16="http://schemas.microsoft.com/office/drawing/2014/main" id="{FCCC1A36-99FD-4537-B27B-33244B69C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3" name="Freeform 54">
              <a:extLst>
                <a:ext uri="{FF2B5EF4-FFF2-40B4-BE49-F238E27FC236}">
                  <a16:creationId xmlns:a16="http://schemas.microsoft.com/office/drawing/2014/main" id="{F95397D1-DFD4-408B-BD06-77BB326D9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4" name="Freeform 58">
              <a:extLst>
                <a:ext uri="{FF2B5EF4-FFF2-40B4-BE49-F238E27FC236}">
                  <a16:creationId xmlns:a16="http://schemas.microsoft.com/office/drawing/2014/main" id="{5CCA8AE1-DDE8-4B0E-A328-2DBE4F490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5" name="Freeform 59">
              <a:extLst>
                <a:ext uri="{FF2B5EF4-FFF2-40B4-BE49-F238E27FC236}">
                  <a16:creationId xmlns:a16="http://schemas.microsoft.com/office/drawing/2014/main" id="{9AE6A7DD-D812-444C-BEEF-0D5D150FA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6" name="Freeform 60">
              <a:extLst>
                <a:ext uri="{FF2B5EF4-FFF2-40B4-BE49-F238E27FC236}">
                  <a16:creationId xmlns:a16="http://schemas.microsoft.com/office/drawing/2014/main" id="{76B51D14-D74C-486D-A6D2-44E5F6076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7" name="Freeform 61">
              <a:extLst>
                <a:ext uri="{FF2B5EF4-FFF2-40B4-BE49-F238E27FC236}">
                  <a16:creationId xmlns:a16="http://schemas.microsoft.com/office/drawing/2014/main" id="{4813C4FD-CE36-435D-9F90-7106D7F58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8" name="Freeform 62">
              <a:extLst>
                <a:ext uri="{FF2B5EF4-FFF2-40B4-BE49-F238E27FC236}">
                  <a16:creationId xmlns:a16="http://schemas.microsoft.com/office/drawing/2014/main" id="{2BE2F0C1-C5AE-4499-AC73-7245542DF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9" name="Freeform 63">
              <a:extLst>
                <a:ext uri="{FF2B5EF4-FFF2-40B4-BE49-F238E27FC236}">
                  <a16:creationId xmlns:a16="http://schemas.microsoft.com/office/drawing/2014/main" id="{C36BBF27-AA81-4969-8E70-6E858AF6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0" name="Freeform 64">
              <a:extLst>
                <a:ext uri="{FF2B5EF4-FFF2-40B4-BE49-F238E27FC236}">
                  <a16:creationId xmlns:a16="http://schemas.microsoft.com/office/drawing/2014/main" id="{50E2C73F-4809-4B0A-BFC2-AAB3E3A56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1" name="Freeform 65">
              <a:extLst>
                <a:ext uri="{FF2B5EF4-FFF2-40B4-BE49-F238E27FC236}">
                  <a16:creationId xmlns:a16="http://schemas.microsoft.com/office/drawing/2014/main" id="{0C1C7ABE-352C-4DF2-8231-BF4C048E3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2" name="Freeform 66">
              <a:extLst>
                <a:ext uri="{FF2B5EF4-FFF2-40B4-BE49-F238E27FC236}">
                  <a16:creationId xmlns:a16="http://schemas.microsoft.com/office/drawing/2014/main" id="{005CFEC2-8DD6-4CE5-8437-9EDCA8C8C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3" name="Freeform 67">
              <a:extLst>
                <a:ext uri="{FF2B5EF4-FFF2-40B4-BE49-F238E27FC236}">
                  <a16:creationId xmlns:a16="http://schemas.microsoft.com/office/drawing/2014/main" id="{3D2F1213-3E91-4BDD-8C99-555860BFA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4" name="Freeform 68">
              <a:extLst>
                <a:ext uri="{FF2B5EF4-FFF2-40B4-BE49-F238E27FC236}">
                  <a16:creationId xmlns:a16="http://schemas.microsoft.com/office/drawing/2014/main" id="{DAADCE2E-AC25-4A9C-951C-9F043CEC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5" name="Freeform 69">
              <a:extLst>
                <a:ext uri="{FF2B5EF4-FFF2-40B4-BE49-F238E27FC236}">
                  <a16:creationId xmlns:a16="http://schemas.microsoft.com/office/drawing/2014/main" id="{D7BA0FB2-E58B-48C3-A5CA-047B8341F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6" name="Freeform 70">
              <a:extLst>
                <a:ext uri="{FF2B5EF4-FFF2-40B4-BE49-F238E27FC236}">
                  <a16:creationId xmlns:a16="http://schemas.microsoft.com/office/drawing/2014/main" id="{8DB17657-6694-4A0F-B248-7182E3D8C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7" name="Freeform 75">
              <a:extLst>
                <a:ext uri="{FF2B5EF4-FFF2-40B4-BE49-F238E27FC236}">
                  <a16:creationId xmlns:a16="http://schemas.microsoft.com/office/drawing/2014/main" id="{BBA3BA35-6ED2-4DA3-851B-FA891DC74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8" name="Freeform 76">
              <a:extLst>
                <a:ext uri="{FF2B5EF4-FFF2-40B4-BE49-F238E27FC236}">
                  <a16:creationId xmlns:a16="http://schemas.microsoft.com/office/drawing/2014/main" id="{9921A23C-0E7C-457B-95B9-73E3C61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9" name="Freeform 77">
              <a:extLst>
                <a:ext uri="{FF2B5EF4-FFF2-40B4-BE49-F238E27FC236}">
                  <a16:creationId xmlns:a16="http://schemas.microsoft.com/office/drawing/2014/main" id="{4FD44A86-8038-4782-9697-8B52B4FD2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0" name="Freeform 78">
              <a:extLst>
                <a:ext uri="{FF2B5EF4-FFF2-40B4-BE49-F238E27FC236}">
                  <a16:creationId xmlns:a16="http://schemas.microsoft.com/office/drawing/2014/main" id="{34766D08-6F30-42D1-893D-1BAB0D29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1" name="Freeform 82">
              <a:extLst>
                <a:ext uri="{FF2B5EF4-FFF2-40B4-BE49-F238E27FC236}">
                  <a16:creationId xmlns:a16="http://schemas.microsoft.com/office/drawing/2014/main" id="{E5404E76-4CB9-43E5-9F7D-0F7F5FE2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2" name="Freeform 83">
              <a:extLst>
                <a:ext uri="{FF2B5EF4-FFF2-40B4-BE49-F238E27FC236}">
                  <a16:creationId xmlns:a16="http://schemas.microsoft.com/office/drawing/2014/main" id="{31C3EF3E-0C30-4373-ACE1-67049595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3" name="Freeform 84">
              <a:extLst>
                <a:ext uri="{FF2B5EF4-FFF2-40B4-BE49-F238E27FC236}">
                  <a16:creationId xmlns:a16="http://schemas.microsoft.com/office/drawing/2014/main" id="{CF653E2E-0ADE-4E43-A369-6BD09A5D5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4" name="Freeform 85">
              <a:extLst>
                <a:ext uri="{FF2B5EF4-FFF2-40B4-BE49-F238E27FC236}">
                  <a16:creationId xmlns:a16="http://schemas.microsoft.com/office/drawing/2014/main" id="{195B5C63-C07B-4B2B-B623-A827BF105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5" name="Freeform 86">
              <a:extLst>
                <a:ext uri="{FF2B5EF4-FFF2-40B4-BE49-F238E27FC236}">
                  <a16:creationId xmlns:a16="http://schemas.microsoft.com/office/drawing/2014/main" id="{5D111D4F-1BB0-4C74-9BCA-DE5370315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6" name="Freeform 87">
              <a:extLst>
                <a:ext uri="{FF2B5EF4-FFF2-40B4-BE49-F238E27FC236}">
                  <a16:creationId xmlns:a16="http://schemas.microsoft.com/office/drawing/2014/main" id="{BC956AA1-ECCA-42FC-A331-4819A8779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7" name="Freeform 88">
              <a:extLst>
                <a:ext uri="{FF2B5EF4-FFF2-40B4-BE49-F238E27FC236}">
                  <a16:creationId xmlns:a16="http://schemas.microsoft.com/office/drawing/2014/main" id="{B29F0849-B587-4718-A112-5A46DC56C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8" name="Freeform 89">
              <a:extLst>
                <a:ext uri="{FF2B5EF4-FFF2-40B4-BE49-F238E27FC236}">
                  <a16:creationId xmlns:a16="http://schemas.microsoft.com/office/drawing/2014/main" id="{0BCD2433-CF1C-49C7-9322-35C745DB8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9" name="Freeform 90">
              <a:extLst>
                <a:ext uri="{FF2B5EF4-FFF2-40B4-BE49-F238E27FC236}">
                  <a16:creationId xmlns:a16="http://schemas.microsoft.com/office/drawing/2014/main" id="{44DEFB8F-9A86-475D-B6EF-1BF6B3F92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0" name="Freeform 91">
              <a:extLst>
                <a:ext uri="{FF2B5EF4-FFF2-40B4-BE49-F238E27FC236}">
                  <a16:creationId xmlns:a16="http://schemas.microsoft.com/office/drawing/2014/main" id="{C2286D65-2B85-4A3C-8227-FE549B768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1" name="Freeform 92">
              <a:extLst>
                <a:ext uri="{FF2B5EF4-FFF2-40B4-BE49-F238E27FC236}">
                  <a16:creationId xmlns:a16="http://schemas.microsoft.com/office/drawing/2014/main" id="{DE22355C-DD12-4481-8956-7BC592DFE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2" name="Freeform 93">
              <a:extLst>
                <a:ext uri="{FF2B5EF4-FFF2-40B4-BE49-F238E27FC236}">
                  <a16:creationId xmlns:a16="http://schemas.microsoft.com/office/drawing/2014/main" id="{AAD42554-9223-4E51-B22A-A8BEA78E8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3" name="Freeform 94">
              <a:extLst>
                <a:ext uri="{FF2B5EF4-FFF2-40B4-BE49-F238E27FC236}">
                  <a16:creationId xmlns:a16="http://schemas.microsoft.com/office/drawing/2014/main" id="{CF22C4E1-98B3-4CA0-9701-639CD0356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4" name="Oval 104">
              <a:extLst>
                <a:ext uri="{FF2B5EF4-FFF2-40B4-BE49-F238E27FC236}">
                  <a16:creationId xmlns:a16="http://schemas.microsoft.com/office/drawing/2014/main" id="{29FB42DA-59EB-4137-8A1F-017AAD58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5" name="Oval 105">
              <a:extLst>
                <a:ext uri="{FF2B5EF4-FFF2-40B4-BE49-F238E27FC236}">
                  <a16:creationId xmlns:a16="http://schemas.microsoft.com/office/drawing/2014/main" id="{9274ED67-F3B0-47D4-92C2-3C82DD7A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6" name="Oval 106">
              <a:extLst>
                <a:ext uri="{FF2B5EF4-FFF2-40B4-BE49-F238E27FC236}">
                  <a16:creationId xmlns:a16="http://schemas.microsoft.com/office/drawing/2014/main" id="{332199BA-99CC-447B-9AEE-9FB066EF6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7" name="Oval 107">
              <a:extLst>
                <a:ext uri="{FF2B5EF4-FFF2-40B4-BE49-F238E27FC236}">
                  <a16:creationId xmlns:a16="http://schemas.microsoft.com/office/drawing/2014/main" id="{ED08BF67-1914-4BE8-A28E-D4314C91A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8" name="Oval 108">
              <a:extLst>
                <a:ext uri="{FF2B5EF4-FFF2-40B4-BE49-F238E27FC236}">
                  <a16:creationId xmlns:a16="http://schemas.microsoft.com/office/drawing/2014/main" id="{1322A234-4AC4-4181-81AB-1E076C0BB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9" name="Oval 109">
              <a:extLst>
                <a:ext uri="{FF2B5EF4-FFF2-40B4-BE49-F238E27FC236}">
                  <a16:creationId xmlns:a16="http://schemas.microsoft.com/office/drawing/2014/main" id="{1D45101C-ACD5-48B4-A25F-24A744802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10" name="Oval 110">
              <a:extLst>
                <a:ext uri="{FF2B5EF4-FFF2-40B4-BE49-F238E27FC236}">
                  <a16:creationId xmlns:a16="http://schemas.microsoft.com/office/drawing/2014/main" id="{DB899927-3A46-4B7D-A65B-E0272F57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11" name="Oval 111">
              <a:extLst>
                <a:ext uri="{FF2B5EF4-FFF2-40B4-BE49-F238E27FC236}">
                  <a16:creationId xmlns:a16="http://schemas.microsoft.com/office/drawing/2014/main" id="{97081E4E-893C-4C19-B584-EDCBA25E3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0337" name="文本框 2">
            <a:extLst>
              <a:ext uri="{FF2B5EF4-FFF2-40B4-BE49-F238E27FC236}">
                <a16:creationId xmlns:a16="http://schemas.microsoft.com/office/drawing/2014/main" id="{9F13A1DD-1B51-409E-8092-7C79399EC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2630488"/>
            <a:ext cx="4884738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 3</a:t>
            </a:r>
            <a:endParaRPr lang="zh-CN" altLang="en-US" sz="5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其他说明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95730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/>
                                        <p:tgtEl>
                                          <p:spTgt spid="10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7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2">
            <a:extLst>
              <a:ext uri="{FF2B5EF4-FFF2-40B4-BE49-F238E27FC236}">
                <a16:creationId xmlns:a16="http://schemas.microsoft.com/office/drawing/2014/main" id="{C3FE1E49-0193-4D55-8ACA-C951A67C799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5122" name="Freeform 51">
              <a:extLst>
                <a:ext uri="{FF2B5EF4-FFF2-40B4-BE49-F238E27FC236}">
                  <a16:creationId xmlns:a16="http://schemas.microsoft.com/office/drawing/2014/main" id="{EF00104E-A846-4D35-AF42-81ECAF8E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3" name="Freeform 52">
              <a:extLst>
                <a:ext uri="{FF2B5EF4-FFF2-40B4-BE49-F238E27FC236}">
                  <a16:creationId xmlns:a16="http://schemas.microsoft.com/office/drawing/2014/main" id="{1FA76D05-4213-43B1-B421-66E766B2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4" name="Freeform 53">
              <a:extLst>
                <a:ext uri="{FF2B5EF4-FFF2-40B4-BE49-F238E27FC236}">
                  <a16:creationId xmlns:a16="http://schemas.microsoft.com/office/drawing/2014/main" id="{AC5BC662-455C-4C8E-8714-E019606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5" name="Freeform 54">
              <a:extLst>
                <a:ext uri="{FF2B5EF4-FFF2-40B4-BE49-F238E27FC236}">
                  <a16:creationId xmlns:a16="http://schemas.microsoft.com/office/drawing/2014/main" id="{8C37E8DF-001A-44BB-85CA-072C33A2C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6" name="Freeform 58">
              <a:extLst>
                <a:ext uri="{FF2B5EF4-FFF2-40B4-BE49-F238E27FC236}">
                  <a16:creationId xmlns:a16="http://schemas.microsoft.com/office/drawing/2014/main" id="{259C5325-1A23-42E0-8A29-B44B3B43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7" name="Freeform 59">
              <a:extLst>
                <a:ext uri="{FF2B5EF4-FFF2-40B4-BE49-F238E27FC236}">
                  <a16:creationId xmlns:a16="http://schemas.microsoft.com/office/drawing/2014/main" id="{9EBCBDBD-8FBC-4877-95E7-66459604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8" name="Freeform 60">
              <a:extLst>
                <a:ext uri="{FF2B5EF4-FFF2-40B4-BE49-F238E27FC236}">
                  <a16:creationId xmlns:a16="http://schemas.microsoft.com/office/drawing/2014/main" id="{9F70F314-D5C8-4561-8693-EB72ECBBE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9" name="Freeform 61">
              <a:extLst>
                <a:ext uri="{FF2B5EF4-FFF2-40B4-BE49-F238E27FC236}">
                  <a16:creationId xmlns:a16="http://schemas.microsoft.com/office/drawing/2014/main" id="{1260A780-8005-4927-BCA7-A1BF6BF9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0" name="Freeform 62">
              <a:extLst>
                <a:ext uri="{FF2B5EF4-FFF2-40B4-BE49-F238E27FC236}">
                  <a16:creationId xmlns:a16="http://schemas.microsoft.com/office/drawing/2014/main" id="{62429C22-EFF5-4F7B-BB36-7E5A2A65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1" name="Freeform 63">
              <a:extLst>
                <a:ext uri="{FF2B5EF4-FFF2-40B4-BE49-F238E27FC236}">
                  <a16:creationId xmlns:a16="http://schemas.microsoft.com/office/drawing/2014/main" id="{F4DA121C-AF47-4547-9486-94C882016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2" name="Freeform 64">
              <a:extLst>
                <a:ext uri="{FF2B5EF4-FFF2-40B4-BE49-F238E27FC236}">
                  <a16:creationId xmlns:a16="http://schemas.microsoft.com/office/drawing/2014/main" id="{F685DD32-D41E-499B-AC86-31886614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3" name="Freeform 65">
              <a:extLst>
                <a:ext uri="{FF2B5EF4-FFF2-40B4-BE49-F238E27FC236}">
                  <a16:creationId xmlns:a16="http://schemas.microsoft.com/office/drawing/2014/main" id="{A265F374-E1D7-46FC-8B2A-15CAA1653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4" name="Freeform 66">
              <a:extLst>
                <a:ext uri="{FF2B5EF4-FFF2-40B4-BE49-F238E27FC236}">
                  <a16:creationId xmlns:a16="http://schemas.microsoft.com/office/drawing/2014/main" id="{DBE48229-1E5B-42CE-B803-748046ED3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5" name="Freeform 67">
              <a:extLst>
                <a:ext uri="{FF2B5EF4-FFF2-40B4-BE49-F238E27FC236}">
                  <a16:creationId xmlns:a16="http://schemas.microsoft.com/office/drawing/2014/main" id="{47313DAA-7177-4E0A-A426-9F6A3609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6" name="Freeform 68">
              <a:extLst>
                <a:ext uri="{FF2B5EF4-FFF2-40B4-BE49-F238E27FC236}">
                  <a16:creationId xmlns:a16="http://schemas.microsoft.com/office/drawing/2014/main" id="{BEDDE3FC-56A5-42BF-B4A3-003AC9A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7" name="Freeform 69">
              <a:extLst>
                <a:ext uri="{FF2B5EF4-FFF2-40B4-BE49-F238E27FC236}">
                  <a16:creationId xmlns:a16="http://schemas.microsoft.com/office/drawing/2014/main" id="{2FE666F7-E0C7-463B-8EBF-60B7C1CF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8" name="Freeform 70">
              <a:extLst>
                <a:ext uri="{FF2B5EF4-FFF2-40B4-BE49-F238E27FC236}">
                  <a16:creationId xmlns:a16="http://schemas.microsoft.com/office/drawing/2014/main" id="{37D34231-47CB-472A-8445-8F138D6A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Freeform 75">
              <a:extLst>
                <a:ext uri="{FF2B5EF4-FFF2-40B4-BE49-F238E27FC236}">
                  <a16:creationId xmlns:a16="http://schemas.microsoft.com/office/drawing/2014/main" id="{DC81F2E5-51BE-44C4-8795-C76F98FE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0" name="Freeform 76">
              <a:extLst>
                <a:ext uri="{FF2B5EF4-FFF2-40B4-BE49-F238E27FC236}">
                  <a16:creationId xmlns:a16="http://schemas.microsoft.com/office/drawing/2014/main" id="{CBBA113F-93FD-4B69-992F-2FB2449D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1" name="Freeform 77">
              <a:extLst>
                <a:ext uri="{FF2B5EF4-FFF2-40B4-BE49-F238E27FC236}">
                  <a16:creationId xmlns:a16="http://schemas.microsoft.com/office/drawing/2014/main" id="{B3FFADD3-0CED-42A7-8EB0-F66A662F9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2" name="Freeform 78">
              <a:extLst>
                <a:ext uri="{FF2B5EF4-FFF2-40B4-BE49-F238E27FC236}">
                  <a16:creationId xmlns:a16="http://schemas.microsoft.com/office/drawing/2014/main" id="{6AD8A95D-4BB9-4188-94CA-657DB189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3" name="Freeform 82">
              <a:extLst>
                <a:ext uri="{FF2B5EF4-FFF2-40B4-BE49-F238E27FC236}">
                  <a16:creationId xmlns:a16="http://schemas.microsoft.com/office/drawing/2014/main" id="{733FA939-79E4-4DE7-825F-42475E2D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4" name="Freeform 83">
              <a:extLst>
                <a:ext uri="{FF2B5EF4-FFF2-40B4-BE49-F238E27FC236}">
                  <a16:creationId xmlns:a16="http://schemas.microsoft.com/office/drawing/2014/main" id="{0B2EBA59-9236-405B-B746-A5436353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5" name="Freeform 84">
              <a:extLst>
                <a:ext uri="{FF2B5EF4-FFF2-40B4-BE49-F238E27FC236}">
                  <a16:creationId xmlns:a16="http://schemas.microsoft.com/office/drawing/2014/main" id="{8F83D954-DBCB-426E-A40E-43B03F05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6" name="Freeform 85">
              <a:extLst>
                <a:ext uri="{FF2B5EF4-FFF2-40B4-BE49-F238E27FC236}">
                  <a16:creationId xmlns:a16="http://schemas.microsoft.com/office/drawing/2014/main" id="{46BA9FEF-CE37-4B49-BD52-C4F05F64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7" name="Freeform 86">
              <a:extLst>
                <a:ext uri="{FF2B5EF4-FFF2-40B4-BE49-F238E27FC236}">
                  <a16:creationId xmlns:a16="http://schemas.microsoft.com/office/drawing/2014/main" id="{BF054BB1-19F6-4629-927B-7F277778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8" name="Freeform 87">
              <a:extLst>
                <a:ext uri="{FF2B5EF4-FFF2-40B4-BE49-F238E27FC236}">
                  <a16:creationId xmlns:a16="http://schemas.microsoft.com/office/drawing/2014/main" id="{47F1ECBF-263B-4BD5-834B-955C8DD4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9" name="Freeform 88">
              <a:extLst>
                <a:ext uri="{FF2B5EF4-FFF2-40B4-BE49-F238E27FC236}">
                  <a16:creationId xmlns:a16="http://schemas.microsoft.com/office/drawing/2014/main" id="{D9133A56-5601-4147-8C15-C84D86BF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0" name="Freeform 89">
              <a:extLst>
                <a:ext uri="{FF2B5EF4-FFF2-40B4-BE49-F238E27FC236}">
                  <a16:creationId xmlns:a16="http://schemas.microsoft.com/office/drawing/2014/main" id="{C0BBA81E-FC43-4680-9B6B-E4C2AAC70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1" name="Freeform 90">
              <a:extLst>
                <a:ext uri="{FF2B5EF4-FFF2-40B4-BE49-F238E27FC236}">
                  <a16:creationId xmlns:a16="http://schemas.microsoft.com/office/drawing/2014/main" id="{0F2FA18A-3B0D-402A-8AF2-7197B576E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2" name="Freeform 91">
              <a:extLst>
                <a:ext uri="{FF2B5EF4-FFF2-40B4-BE49-F238E27FC236}">
                  <a16:creationId xmlns:a16="http://schemas.microsoft.com/office/drawing/2014/main" id="{FA502442-4D25-433F-98EF-6CD2CEE57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3" name="Freeform 92">
              <a:extLst>
                <a:ext uri="{FF2B5EF4-FFF2-40B4-BE49-F238E27FC236}">
                  <a16:creationId xmlns:a16="http://schemas.microsoft.com/office/drawing/2014/main" id="{E468F843-EC4D-44EC-8F9B-655AD52BB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4" name="Freeform 93">
              <a:extLst>
                <a:ext uri="{FF2B5EF4-FFF2-40B4-BE49-F238E27FC236}">
                  <a16:creationId xmlns:a16="http://schemas.microsoft.com/office/drawing/2014/main" id="{37E784FD-DC30-4FAB-A5E0-7129ABB35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5" name="Freeform 94">
              <a:extLst>
                <a:ext uri="{FF2B5EF4-FFF2-40B4-BE49-F238E27FC236}">
                  <a16:creationId xmlns:a16="http://schemas.microsoft.com/office/drawing/2014/main" id="{98DDE07C-23DD-43AB-B5C7-EC77686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6" name="Oval 104">
              <a:extLst>
                <a:ext uri="{FF2B5EF4-FFF2-40B4-BE49-F238E27FC236}">
                  <a16:creationId xmlns:a16="http://schemas.microsoft.com/office/drawing/2014/main" id="{DD0EC9E8-7FA3-4AD1-ACC3-3D56264B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7" name="Oval 105">
              <a:extLst>
                <a:ext uri="{FF2B5EF4-FFF2-40B4-BE49-F238E27FC236}">
                  <a16:creationId xmlns:a16="http://schemas.microsoft.com/office/drawing/2014/main" id="{84639EFB-EF1B-4E1C-93DD-2D0AE187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8" name="Oval 106">
              <a:extLst>
                <a:ext uri="{FF2B5EF4-FFF2-40B4-BE49-F238E27FC236}">
                  <a16:creationId xmlns:a16="http://schemas.microsoft.com/office/drawing/2014/main" id="{F539AEFC-E7DA-4C8E-ACDC-44E54B6E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Oval 107">
              <a:extLst>
                <a:ext uri="{FF2B5EF4-FFF2-40B4-BE49-F238E27FC236}">
                  <a16:creationId xmlns:a16="http://schemas.microsoft.com/office/drawing/2014/main" id="{60ED95D0-F899-4987-9AD3-1E6F6FB9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0" name="Oval 108">
              <a:extLst>
                <a:ext uri="{FF2B5EF4-FFF2-40B4-BE49-F238E27FC236}">
                  <a16:creationId xmlns:a16="http://schemas.microsoft.com/office/drawing/2014/main" id="{C79A249D-CFE7-42EE-B874-ED0E8AF4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Oval 109">
              <a:extLst>
                <a:ext uri="{FF2B5EF4-FFF2-40B4-BE49-F238E27FC236}">
                  <a16:creationId xmlns:a16="http://schemas.microsoft.com/office/drawing/2014/main" id="{A871B039-893D-4907-9867-4D27C715A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2" name="Oval 110">
              <a:extLst>
                <a:ext uri="{FF2B5EF4-FFF2-40B4-BE49-F238E27FC236}">
                  <a16:creationId xmlns:a16="http://schemas.microsoft.com/office/drawing/2014/main" id="{BE0F2CC7-18E5-47B7-937F-788FC38D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Oval 111">
              <a:extLst>
                <a:ext uri="{FF2B5EF4-FFF2-40B4-BE49-F238E27FC236}">
                  <a16:creationId xmlns:a16="http://schemas.microsoft.com/office/drawing/2014/main" id="{197A9BD3-F5AA-4740-ABCE-0AF24449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64" name="文本框 2">
            <a:extLst>
              <a:ext uri="{FF2B5EF4-FFF2-40B4-BE49-F238E27FC236}">
                <a16:creationId xmlns:a16="http://schemas.microsoft.com/office/drawing/2014/main" id="{C9107BC4-A661-45CE-B6A2-293CF868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其他说明</a:t>
            </a:r>
          </a:p>
        </p:txBody>
      </p:sp>
      <p:grpSp>
        <p:nvGrpSpPr>
          <p:cNvPr id="5170" name="Group 51">
            <a:extLst>
              <a:ext uri="{FF2B5EF4-FFF2-40B4-BE49-F238E27FC236}">
                <a16:creationId xmlns:a16="http://schemas.microsoft.com/office/drawing/2014/main" id="{C7A0AFBE-7803-4CF0-ABB6-A96EE4EB4934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5171" name="Freeform 5">
              <a:extLst>
                <a:ext uri="{FF2B5EF4-FFF2-40B4-BE49-F238E27FC236}">
                  <a16:creationId xmlns:a16="http://schemas.microsoft.com/office/drawing/2014/main" id="{88085D3A-5C70-4030-A24D-423D3964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2" name="Freeform 6">
              <a:extLst>
                <a:ext uri="{FF2B5EF4-FFF2-40B4-BE49-F238E27FC236}">
                  <a16:creationId xmlns:a16="http://schemas.microsoft.com/office/drawing/2014/main" id="{BA7184EA-2DA4-4914-A478-83FE5F6B1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3" name="Freeform 7">
              <a:extLst>
                <a:ext uri="{FF2B5EF4-FFF2-40B4-BE49-F238E27FC236}">
                  <a16:creationId xmlns:a16="http://schemas.microsoft.com/office/drawing/2014/main" id="{EC7617A0-B9B9-4D6C-99B9-875CA903A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4" name="Freeform 8">
              <a:extLst>
                <a:ext uri="{FF2B5EF4-FFF2-40B4-BE49-F238E27FC236}">
                  <a16:creationId xmlns:a16="http://schemas.microsoft.com/office/drawing/2014/main" id="{039C8C47-2C47-44B9-8580-2F6AFFE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5" name="Freeform 9">
              <a:extLst>
                <a:ext uri="{FF2B5EF4-FFF2-40B4-BE49-F238E27FC236}">
                  <a16:creationId xmlns:a16="http://schemas.microsoft.com/office/drawing/2014/main" id="{50A56CF9-E45F-4815-BB4D-4ABB724C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6" name="Freeform 10">
              <a:extLst>
                <a:ext uri="{FF2B5EF4-FFF2-40B4-BE49-F238E27FC236}">
                  <a16:creationId xmlns:a16="http://schemas.microsoft.com/office/drawing/2014/main" id="{ECE831DD-C847-48BB-9B65-087E9E80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7" name="Freeform 11">
              <a:extLst>
                <a:ext uri="{FF2B5EF4-FFF2-40B4-BE49-F238E27FC236}">
                  <a16:creationId xmlns:a16="http://schemas.microsoft.com/office/drawing/2014/main" id="{19E25B98-E39D-4612-ACFF-F259395D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8" name="Freeform 12">
              <a:extLst>
                <a:ext uri="{FF2B5EF4-FFF2-40B4-BE49-F238E27FC236}">
                  <a16:creationId xmlns:a16="http://schemas.microsoft.com/office/drawing/2014/main" id="{9D28BB27-8CE7-4E83-9ACC-B0D27E3EC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9" name="Freeform 13">
              <a:extLst>
                <a:ext uri="{FF2B5EF4-FFF2-40B4-BE49-F238E27FC236}">
                  <a16:creationId xmlns:a16="http://schemas.microsoft.com/office/drawing/2014/main" id="{1A24EB31-7169-4049-A714-3DA79A10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0" name="Freeform 14">
              <a:extLst>
                <a:ext uri="{FF2B5EF4-FFF2-40B4-BE49-F238E27FC236}">
                  <a16:creationId xmlns:a16="http://schemas.microsoft.com/office/drawing/2014/main" id="{224E6353-E790-434B-A0A0-E890DDF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1" name="Freeform 15">
              <a:extLst>
                <a:ext uri="{FF2B5EF4-FFF2-40B4-BE49-F238E27FC236}">
                  <a16:creationId xmlns:a16="http://schemas.microsoft.com/office/drawing/2014/main" id="{A9166CED-82A0-4468-8021-E1A6B23F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2" name="Freeform 16">
              <a:extLst>
                <a:ext uri="{FF2B5EF4-FFF2-40B4-BE49-F238E27FC236}">
                  <a16:creationId xmlns:a16="http://schemas.microsoft.com/office/drawing/2014/main" id="{4395CF10-3C9D-4006-9DCE-C539870A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3" name="Freeform 17">
              <a:extLst>
                <a:ext uri="{FF2B5EF4-FFF2-40B4-BE49-F238E27FC236}">
                  <a16:creationId xmlns:a16="http://schemas.microsoft.com/office/drawing/2014/main" id="{9EFDBC4F-76D1-4544-987F-890DA55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4" name="Freeform 18">
              <a:extLst>
                <a:ext uri="{FF2B5EF4-FFF2-40B4-BE49-F238E27FC236}">
                  <a16:creationId xmlns:a16="http://schemas.microsoft.com/office/drawing/2014/main" id="{40D4E83C-3180-4840-BB1A-CFFF69E6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5" name="Freeform 21">
              <a:extLst>
                <a:ext uri="{FF2B5EF4-FFF2-40B4-BE49-F238E27FC236}">
                  <a16:creationId xmlns:a16="http://schemas.microsoft.com/office/drawing/2014/main" id="{02C94997-30E3-416C-8715-FDA876A9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6" name="Freeform 22">
              <a:extLst>
                <a:ext uri="{FF2B5EF4-FFF2-40B4-BE49-F238E27FC236}">
                  <a16:creationId xmlns:a16="http://schemas.microsoft.com/office/drawing/2014/main" id="{40D6BDDC-CA91-49D8-BF04-2145AA1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7" name="Freeform 23">
              <a:extLst>
                <a:ext uri="{FF2B5EF4-FFF2-40B4-BE49-F238E27FC236}">
                  <a16:creationId xmlns:a16="http://schemas.microsoft.com/office/drawing/2014/main" id="{5175D54E-77BE-4B28-9A29-505E1D46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8" name="Freeform 24">
              <a:extLst>
                <a:ext uri="{FF2B5EF4-FFF2-40B4-BE49-F238E27FC236}">
                  <a16:creationId xmlns:a16="http://schemas.microsoft.com/office/drawing/2014/main" id="{04EC9E9D-5D81-4FCC-B445-FF5EB53F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9" name="Freeform 25">
              <a:extLst>
                <a:ext uri="{FF2B5EF4-FFF2-40B4-BE49-F238E27FC236}">
                  <a16:creationId xmlns:a16="http://schemas.microsoft.com/office/drawing/2014/main" id="{D10065EF-99A9-4C33-9495-6E77A1288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0" name="Freeform 26">
              <a:extLst>
                <a:ext uri="{FF2B5EF4-FFF2-40B4-BE49-F238E27FC236}">
                  <a16:creationId xmlns:a16="http://schemas.microsoft.com/office/drawing/2014/main" id="{81EEABF3-5D41-4AC8-B7C4-FE386093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1" name="Freeform 27">
              <a:extLst>
                <a:ext uri="{FF2B5EF4-FFF2-40B4-BE49-F238E27FC236}">
                  <a16:creationId xmlns:a16="http://schemas.microsoft.com/office/drawing/2014/main" id="{FD4130CF-728F-4A03-AAD6-CD173A34B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2" name="Freeform 28">
              <a:extLst>
                <a:ext uri="{FF2B5EF4-FFF2-40B4-BE49-F238E27FC236}">
                  <a16:creationId xmlns:a16="http://schemas.microsoft.com/office/drawing/2014/main" id="{12B74766-C7B0-4C54-995F-6ED4E90BB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3" name="Freeform 29">
              <a:extLst>
                <a:ext uri="{FF2B5EF4-FFF2-40B4-BE49-F238E27FC236}">
                  <a16:creationId xmlns:a16="http://schemas.microsoft.com/office/drawing/2014/main" id="{2C6FA368-E82D-47DA-AC0C-FDCCF735F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4" name="Freeform 30">
              <a:extLst>
                <a:ext uri="{FF2B5EF4-FFF2-40B4-BE49-F238E27FC236}">
                  <a16:creationId xmlns:a16="http://schemas.microsoft.com/office/drawing/2014/main" id="{D0D2C8F3-A0DA-4DDE-AFAE-A885694D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5" name="Freeform 31">
              <a:extLst>
                <a:ext uri="{FF2B5EF4-FFF2-40B4-BE49-F238E27FC236}">
                  <a16:creationId xmlns:a16="http://schemas.microsoft.com/office/drawing/2014/main" id="{EC8A3233-62A0-4492-AE81-FBCED508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6" name="Freeform 32">
              <a:extLst>
                <a:ext uri="{FF2B5EF4-FFF2-40B4-BE49-F238E27FC236}">
                  <a16:creationId xmlns:a16="http://schemas.microsoft.com/office/drawing/2014/main" id="{614DAFDC-07E6-421B-95D8-C505B717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7" name="Freeform 33">
              <a:extLst>
                <a:ext uri="{FF2B5EF4-FFF2-40B4-BE49-F238E27FC236}">
                  <a16:creationId xmlns:a16="http://schemas.microsoft.com/office/drawing/2014/main" id="{911C4BD9-3692-49FB-A0D0-76E1BE5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8" name="Freeform 34">
              <a:extLst>
                <a:ext uri="{FF2B5EF4-FFF2-40B4-BE49-F238E27FC236}">
                  <a16:creationId xmlns:a16="http://schemas.microsoft.com/office/drawing/2014/main" id="{5E552A02-B4B2-4E8B-8C60-9555735B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9" name="Freeform 35">
              <a:extLst>
                <a:ext uri="{FF2B5EF4-FFF2-40B4-BE49-F238E27FC236}">
                  <a16:creationId xmlns:a16="http://schemas.microsoft.com/office/drawing/2014/main" id="{D4CEE985-FD55-404B-B3A9-71774C0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0" name="Freeform 36">
              <a:extLst>
                <a:ext uri="{FF2B5EF4-FFF2-40B4-BE49-F238E27FC236}">
                  <a16:creationId xmlns:a16="http://schemas.microsoft.com/office/drawing/2014/main" id="{6C7DEBEB-983A-4125-9AED-F0D7BB38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1" name="Freeform 37">
              <a:extLst>
                <a:ext uri="{FF2B5EF4-FFF2-40B4-BE49-F238E27FC236}">
                  <a16:creationId xmlns:a16="http://schemas.microsoft.com/office/drawing/2014/main" id="{844BE7C5-C955-47AD-AC66-4EEB011BC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2" name="Freeform 38">
              <a:extLst>
                <a:ext uri="{FF2B5EF4-FFF2-40B4-BE49-F238E27FC236}">
                  <a16:creationId xmlns:a16="http://schemas.microsoft.com/office/drawing/2014/main" id="{F626E0DB-6C49-45A6-85A0-B06423BE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3" name="Freeform 39">
              <a:extLst>
                <a:ext uri="{FF2B5EF4-FFF2-40B4-BE49-F238E27FC236}">
                  <a16:creationId xmlns:a16="http://schemas.microsoft.com/office/drawing/2014/main" id="{24A15F94-5380-4F2F-B7C6-19DFD7D1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4" name="Freeform 40">
              <a:extLst>
                <a:ext uri="{FF2B5EF4-FFF2-40B4-BE49-F238E27FC236}">
                  <a16:creationId xmlns:a16="http://schemas.microsoft.com/office/drawing/2014/main" id="{8A48800B-E8C9-49C4-AC88-C194C42F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5" name="Freeform 43">
              <a:extLst>
                <a:ext uri="{FF2B5EF4-FFF2-40B4-BE49-F238E27FC236}">
                  <a16:creationId xmlns:a16="http://schemas.microsoft.com/office/drawing/2014/main" id="{AA6322C9-E8B1-419F-8052-6A0800DB6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6" name="Freeform 44">
              <a:extLst>
                <a:ext uri="{FF2B5EF4-FFF2-40B4-BE49-F238E27FC236}">
                  <a16:creationId xmlns:a16="http://schemas.microsoft.com/office/drawing/2014/main" id="{0633B989-3A6C-4B7E-8EA3-E4C538FC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7" name="Freeform 45">
              <a:extLst>
                <a:ext uri="{FF2B5EF4-FFF2-40B4-BE49-F238E27FC236}">
                  <a16:creationId xmlns:a16="http://schemas.microsoft.com/office/drawing/2014/main" id="{F0365BA9-38E4-4055-AAA0-0BD1A57D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8" name="Freeform 46">
              <a:extLst>
                <a:ext uri="{FF2B5EF4-FFF2-40B4-BE49-F238E27FC236}">
                  <a16:creationId xmlns:a16="http://schemas.microsoft.com/office/drawing/2014/main" id="{701C5206-4C1B-4F23-87CB-80EF6824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9" name="Freeform 47">
              <a:extLst>
                <a:ext uri="{FF2B5EF4-FFF2-40B4-BE49-F238E27FC236}">
                  <a16:creationId xmlns:a16="http://schemas.microsoft.com/office/drawing/2014/main" id="{9035570B-5FBD-4AB9-8B7F-BD4E63E13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0" name="Freeform 48">
              <a:extLst>
                <a:ext uri="{FF2B5EF4-FFF2-40B4-BE49-F238E27FC236}">
                  <a16:creationId xmlns:a16="http://schemas.microsoft.com/office/drawing/2014/main" id="{981FDDF4-004C-4CE1-AFA8-C7DCA4E1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1" name="Freeform 71">
              <a:extLst>
                <a:ext uri="{FF2B5EF4-FFF2-40B4-BE49-F238E27FC236}">
                  <a16:creationId xmlns:a16="http://schemas.microsoft.com/office/drawing/2014/main" id="{4B7D85E9-4C7C-4CF1-A475-257391695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2" name="Freeform 72">
              <a:extLst>
                <a:ext uri="{FF2B5EF4-FFF2-40B4-BE49-F238E27FC236}">
                  <a16:creationId xmlns:a16="http://schemas.microsoft.com/office/drawing/2014/main" id="{B9367FC9-E644-4C96-A905-99955964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3" name="Oval 95">
              <a:extLst>
                <a:ext uri="{FF2B5EF4-FFF2-40B4-BE49-F238E27FC236}">
                  <a16:creationId xmlns:a16="http://schemas.microsoft.com/office/drawing/2014/main" id="{369A22FE-1675-42C0-B8AA-FF773566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4" name="Oval 96">
              <a:extLst>
                <a:ext uri="{FF2B5EF4-FFF2-40B4-BE49-F238E27FC236}">
                  <a16:creationId xmlns:a16="http://schemas.microsoft.com/office/drawing/2014/main" id="{32B133CC-DE35-491B-B128-6EA17ABA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5" name="Oval 97">
              <a:extLst>
                <a:ext uri="{FF2B5EF4-FFF2-40B4-BE49-F238E27FC236}">
                  <a16:creationId xmlns:a16="http://schemas.microsoft.com/office/drawing/2014/main" id="{B8C7636E-DE14-4F4D-BC37-FE7F8E70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6" name="Oval 98">
              <a:extLst>
                <a:ext uri="{FF2B5EF4-FFF2-40B4-BE49-F238E27FC236}">
                  <a16:creationId xmlns:a16="http://schemas.microsoft.com/office/drawing/2014/main" id="{995AC886-FB7E-4680-BDE3-8371ACCF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7" name="Oval 99">
              <a:extLst>
                <a:ext uri="{FF2B5EF4-FFF2-40B4-BE49-F238E27FC236}">
                  <a16:creationId xmlns:a16="http://schemas.microsoft.com/office/drawing/2014/main" id="{248AD92B-7B73-4612-97DC-B8EBAF00A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8" name="Oval 100">
              <a:extLst>
                <a:ext uri="{FF2B5EF4-FFF2-40B4-BE49-F238E27FC236}">
                  <a16:creationId xmlns:a16="http://schemas.microsoft.com/office/drawing/2014/main" id="{742D150B-E795-4C65-8747-D7B0FAF4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9" name="Oval 101">
              <a:extLst>
                <a:ext uri="{FF2B5EF4-FFF2-40B4-BE49-F238E27FC236}">
                  <a16:creationId xmlns:a16="http://schemas.microsoft.com/office/drawing/2014/main" id="{2B193DA4-8375-4EEB-9171-606B4B639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0" name="Oval 102">
              <a:extLst>
                <a:ext uri="{FF2B5EF4-FFF2-40B4-BE49-F238E27FC236}">
                  <a16:creationId xmlns:a16="http://schemas.microsoft.com/office/drawing/2014/main" id="{0113C3A7-CC2B-4CAC-BAB7-314D4799A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1" name="Oval 103">
              <a:extLst>
                <a:ext uri="{FF2B5EF4-FFF2-40B4-BE49-F238E27FC236}">
                  <a16:creationId xmlns:a16="http://schemas.microsoft.com/office/drawing/2014/main" id="{84D537C8-306D-45E4-A40E-30E3F0A1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DED78ED-F4B0-4396-85AC-FBD6737F3703}"/>
              </a:ext>
            </a:extLst>
          </p:cNvPr>
          <p:cNvSpPr/>
          <p:nvPr/>
        </p:nvSpPr>
        <p:spPr>
          <a:xfrm>
            <a:off x="1897454" y="1271376"/>
            <a:ext cx="8888381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、论文字数要求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8000~10000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、论文查重范围：从目录开始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参考文献（因此参考文献也不易过多）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、答辩通过后需要提交内容：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论文电子版和一份纸质版（这份纸质的里面要包含任务书，开题报告等所有内容）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所有软件源码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答辩问题整理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查重记录打印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792325"/>
      </p:ext>
    </p:extLst>
  </p:cSld>
  <p:clrMapOvr>
    <a:masterClrMapping/>
  </p:clrMapOvr>
  <p:transition spd="slow" advClick="0" advTm="4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2">
            <a:extLst>
              <a:ext uri="{FF2B5EF4-FFF2-40B4-BE49-F238E27FC236}">
                <a16:creationId xmlns:a16="http://schemas.microsoft.com/office/drawing/2014/main" id="{C3FE1E49-0193-4D55-8ACA-C951A67C799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5122" name="Freeform 51">
              <a:extLst>
                <a:ext uri="{FF2B5EF4-FFF2-40B4-BE49-F238E27FC236}">
                  <a16:creationId xmlns:a16="http://schemas.microsoft.com/office/drawing/2014/main" id="{EF00104E-A846-4D35-AF42-81ECAF8E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3" name="Freeform 52">
              <a:extLst>
                <a:ext uri="{FF2B5EF4-FFF2-40B4-BE49-F238E27FC236}">
                  <a16:creationId xmlns:a16="http://schemas.microsoft.com/office/drawing/2014/main" id="{1FA76D05-4213-43B1-B421-66E766B2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4" name="Freeform 53">
              <a:extLst>
                <a:ext uri="{FF2B5EF4-FFF2-40B4-BE49-F238E27FC236}">
                  <a16:creationId xmlns:a16="http://schemas.microsoft.com/office/drawing/2014/main" id="{AC5BC662-455C-4C8E-8714-E019606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5" name="Freeform 54">
              <a:extLst>
                <a:ext uri="{FF2B5EF4-FFF2-40B4-BE49-F238E27FC236}">
                  <a16:creationId xmlns:a16="http://schemas.microsoft.com/office/drawing/2014/main" id="{8C37E8DF-001A-44BB-85CA-072C33A2C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6" name="Freeform 58">
              <a:extLst>
                <a:ext uri="{FF2B5EF4-FFF2-40B4-BE49-F238E27FC236}">
                  <a16:creationId xmlns:a16="http://schemas.microsoft.com/office/drawing/2014/main" id="{259C5325-1A23-42E0-8A29-B44B3B43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7" name="Freeform 59">
              <a:extLst>
                <a:ext uri="{FF2B5EF4-FFF2-40B4-BE49-F238E27FC236}">
                  <a16:creationId xmlns:a16="http://schemas.microsoft.com/office/drawing/2014/main" id="{9EBCBDBD-8FBC-4877-95E7-66459604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8" name="Freeform 60">
              <a:extLst>
                <a:ext uri="{FF2B5EF4-FFF2-40B4-BE49-F238E27FC236}">
                  <a16:creationId xmlns:a16="http://schemas.microsoft.com/office/drawing/2014/main" id="{9F70F314-D5C8-4561-8693-EB72ECBBE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9" name="Freeform 61">
              <a:extLst>
                <a:ext uri="{FF2B5EF4-FFF2-40B4-BE49-F238E27FC236}">
                  <a16:creationId xmlns:a16="http://schemas.microsoft.com/office/drawing/2014/main" id="{1260A780-8005-4927-BCA7-A1BF6BF9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0" name="Freeform 62">
              <a:extLst>
                <a:ext uri="{FF2B5EF4-FFF2-40B4-BE49-F238E27FC236}">
                  <a16:creationId xmlns:a16="http://schemas.microsoft.com/office/drawing/2014/main" id="{62429C22-EFF5-4F7B-BB36-7E5A2A65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1" name="Freeform 63">
              <a:extLst>
                <a:ext uri="{FF2B5EF4-FFF2-40B4-BE49-F238E27FC236}">
                  <a16:creationId xmlns:a16="http://schemas.microsoft.com/office/drawing/2014/main" id="{F4DA121C-AF47-4547-9486-94C882016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2" name="Freeform 64">
              <a:extLst>
                <a:ext uri="{FF2B5EF4-FFF2-40B4-BE49-F238E27FC236}">
                  <a16:creationId xmlns:a16="http://schemas.microsoft.com/office/drawing/2014/main" id="{F685DD32-D41E-499B-AC86-31886614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3" name="Freeform 65">
              <a:extLst>
                <a:ext uri="{FF2B5EF4-FFF2-40B4-BE49-F238E27FC236}">
                  <a16:creationId xmlns:a16="http://schemas.microsoft.com/office/drawing/2014/main" id="{A265F374-E1D7-46FC-8B2A-15CAA1653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4" name="Freeform 66">
              <a:extLst>
                <a:ext uri="{FF2B5EF4-FFF2-40B4-BE49-F238E27FC236}">
                  <a16:creationId xmlns:a16="http://schemas.microsoft.com/office/drawing/2014/main" id="{DBE48229-1E5B-42CE-B803-748046ED3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5" name="Freeform 67">
              <a:extLst>
                <a:ext uri="{FF2B5EF4-FFF2-40B4-BE49-F238E27FC236}">
                  <a16:creationId xmlns:a16="http://schemas.microsoft.com/office/drawing/2014/main" id="{47313DAA-7177-4E0A-A426-9F6A3609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6" name="Freeform 68">
              <a:extLst>
                <a:ext uri="{FF2B5EF4-FFF2-40B4-BE49-F238E27FC236}">
                  <a16:creationId xmlns:a16="http://schemas.microsoft.com/office/drawing/2014/main" id="{BEDDE3FC-56A5-42BF-B4A3-003AC9A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7" name="Freeform 69">
              <a:extLst>
                <a:ext uri="{FF2B5EF4-FFF2-40B4-BE49-F238E27FC236}">
                  <a16:creationId xmlns:a16="http://schemas.microsoft.com/office/drawing/2014/main" id="{2FE666F7-E0C7-463B-8EBF-60B7C1CF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8" name="Freeform 70">
              <a:extLst>
                <a:ext uri="{FF2B5EF4-FFF2-40B4-BE49-F238E27FC236}">
                  <a16:creationId xmlns:a16="http://schemas.microsoft.com/office/drawing/2014/main" id="{37D34231-47CB-472A-8445-8F138D6A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Freeform 75">
              <a:extLst>
                <a:ext uri="{FF2B5EF4-FFF2-40B4-BE49-F238E27FC236}">
                  <a16:creationId xmlns:a16="http://schemas.microsoft.com/office/drawing/2014/main" id="{DC81F2E5-51BE-44C4-8795-C76F98FE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0" name="Freeform 76">
              <a:extLst>
                <a:ext uri="{FF2B5EF4-FFF2-40B4-BE49-F238E27FC236}">
                  <a16:creationId xmlns:a16="http://schemas.microsoft.com/office/drawing/2014/main" id="{CBBA113F-93FD-4B69-992F-2FB2449D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1" name="Freeform 77">
              <a:extLst>
                <a:ext uri="{FF2B5EF4-FFF2-40B4-BE49-F238E27FC236}">
                  <a16:creationId xmlns:a16="http://schemas.microsoft.com/office/drawing/2014/main" id="{B3FFADD3-0CED-42A7-8EB0-F66A662F9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2" name="Freeform 78">
              <a:extLst>
                <a:ext uri="{FF2B5EF4-FFF2-40B4-BE49-F238E27FC236}">
                  <a16:creationId xmlns:a16="http://schemas.microsoft.com/office/drawing/2014/main" id="{6AD8A95D-4BB9-4188-94CA-657DB189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3" name="Freeform 82">
              <a:extLst>
                <a:ext uri="{FF2B5EF4-FFF2-40B4-BE49-F238E27FC236}">
                  <a16:creationId xmlns:a16="http://schemas.microsoft.com/office/drawing/2014/main" id="{733FA939-79E4-4DE7-825F-42475E2D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4" name="Freeform 83">
              <a:extLst>
                <a:ext uri="{FF2B5EF4-FFF2-40B4-BE49-F238E27FC236}">
                  <a16:creationId xmlns:a16="http://schemas.microsoft.com/office/drawing/2014/main" id="{0B2EBA59-9236-405B-B746-A5436353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5" name="Freeform 84">
              <a:extLst>
                <a:ext uri="{FF2B5EF4-FFF2-40B4-BE49-F238E27FC236}">
                  <a16:creationId xmlns:a16="http://schemas.microsoft.com/office/drawing/2014/main" id="{8F83D954-DBCB-426E-A40E-43B03F05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6" name="Freeform 85">
              <a:extLst>
                <a:ext uri="{FF2B5EF4-FFF2-40B4-BE49-F238E27FC236}">
                  <a16:creationId xmlns:a16="http://schemas.microsoft.com/office/drawing/2014/main" id="{46BA9FEF-CE37-4B49-BD52-C4F05F64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7" name="Freeform 86">
              <a:extLst>
                <a:ext uri="{FF2B5EF4-FFF2-40B4-BE49-F238E27FC236}">
                  <a16:creationId xmlns:a16="http://schemas.microsoft.com/office/drawing/2014/main" id="{BF054BB1-19F6-4629-927B-7F277778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8" name="Freeform 87">
              <a:extLst>
                <a:ext uri="{FF2B5EF4-FFF2-40B4-BE49-F238E27FC236}">
                  <a16:creationId xmlns:a16="http://schemas.microsoft.com/office/drawing/2014/main" id="{47F1ECBF-263B-4BD5-834B-955C8DD4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9" name="Freeform 88">
              <a:extLst>
                <a:ext uri="{FF2B5EF4-FFF2-40B4-BE49-F238E27FC236}">
                  <a16:creationId xmlns:a16="http://schemas.microsoft.com/office/drawing/2014/main" id="{D9133A56-5601-4147-8C15-C84D86BF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0" name="Freeform 89">
              <a:extLst>
                <a:ext uri="{FF2B5EF4-FFF2-40B4-BE49-F238E27FC236}">
                  <a16:creationId xmlns:a16="http://schemas.microsoft.com/office/drawing/2014/main" id="{C0BBA81E-FC43-4680-9B6B-E4C2AAC70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1" name="Freeform 90">
              <a:extLst>
                <a:ext uri="{FF2B5EF4-FFF2-40B4-BE49-F238E27FC236}">
                  <a16:creationId xmlns:a16="http://schemas.microsoft.com/office/drawing/2014/main" id="{0F2FA18A-3B0D-402A-8AF2-7197B576E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2" name="Freeform 91">
              <a:extLst>
                <a:ext uri="{FF2B5EF4-FFF2-40B4-BE49-F238E27FC236}">
                  <a16:creationId xmlns:a16="http://schemas.microsoft.com/office/drawing/2014/main" id="{FA502442-4D25-433F-98EF-6CD2CEE57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3" name="Freeform 92">
              <a:extLst>
                <a:ext uri="{FF2B5EF4-FFF2-40B4-BE49-F238E27FC236}">
                  <a16:creationId xmlns:a16="http://schemas.microsoft.com/office/drawing/2014/main" id="{E468F843-EC4D-44EC-8F9B-655AD52BB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4" name="Freeform 93">
              <a:extLst>
                <a:ext uri="{FF2B5EF4-FFF2-40B4-BE49-F238E27FC236}">
                  <a16:creationId xmlns:a16="http://schemas.microsoft.com/office/drawing/2014/main" id="{37E784FD-DC30-4FAB-A5E0-7129ABB35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5" name="Freeform 94">
              <a:extLst>
                <a:ext uri="{FF2B5EF4-FFF2-40B4-BE49-F238E27FC236}">
                  <a16:creationId xmlns:a16="http://schemas.microsoft.com/office/drawing/2014/main" id="{98DDE07C-23DD-43AB-B5C7-EC77686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6" name="Oval 104">
              <a:extLst>
                <a:ext uri="{FF2B5EF4-FFF2-40B4-BE49-F238E27FC236}">
                  <a16:creationId xmlns:a16="http://schemas.microsoft.com/office/drawing/2014/main" id="{DD0EC9E8-7FA3-4AD1-ACC3-3D56264B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7" name="Oval 105">
              <a:extLst>
                <a:ext uri="{FF2B5EF4-FFF2-40B4-BE49-F238E27FC236}">
                  <a16:creationId xmlns:a16="http://schemas.microsoft.com/office/drawing/2014/main" id="{84639EFB-EF1B-4E1C-93DD-2D0AE187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8" name="Oval 106">
              <a:extLst>
                <a:ext uri="{FF2B5EF4-FFF2-40B4-BE49-F238E27FC236}">
                  <a16:creationId xmlns:a16="http://schemas.microsoft.com/office/drawing/2014/main" id="{F539AEFC-E7DA-4C8E-ACDC-44E54B6E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Oval 107">
              <a:extLst>
                <a:ext uri="{FF2B5EF4-FFF2-40B4-BE49-F238E27FC236}">
                  <a16:creationId xmlns:a16="http://schemas.microsoft.com/office/drawing/2014/main" id="{60ED95D0-F899-4987-9AD3-1E6F6FB9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0" name="Oval 108">
              <a:extLst>
                <a:ext uri="{FF2B5EF4-FFF2-40B4-BE49-F238E27FC236}">
                  <a16:creationId xmlns:a16="http://schemas.microsoft.com/office/drawing/2014/main" id="{C79A249D-CFE7-42EE-B874-ED0E8AF4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Oval 109">
              <a:extLst>
                <a:ext uri="{FF2B5EF4-FFF2-40B4-BE49-F238E27FC236}">
                  <a16:creationId xmlns:a16="http://schemas.microsoft.com/office/drawing/2014/main" id="{A871B039-893D-4907-9867-4D27C715A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2" name="Oval 110">
              <a:extLst>
                <a:ext uri="{FF2B5EF4-FFF2-40B4-BE49-F238E27FC236}">
                  <a16:creationId xmlns:a16="http://schemas.microsoft.com/office/drawing/2014/main" id="{BE0F2CC7-18E5-47B7-937F-788FC38D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Oval 111">
              <a:extLst>
                <a:ext uri="{FF2B5EF4-FFF2-40B4-BE49-F238E27FC236}">
                  <a16:creationId xmlns:a16="http://schemas.microsoft.com/office/drawing/2014/main" id="{197A9BD3-F5AA-4740-ABCE-0AF24449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64" name="文本框 2">
            <a:extLst>
              <a:ext uri="{FF2B5EF4-FFF2-40B4-BE49-F238E27FC236}">
                <a16:creationId xmlns:a16="http://schemas.microsoft.com/office/drawing/2014/main" id="{C9107BC4-A661-45CE-B6A2-293CF868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其他说明</a:t>
            </a:r>
          </a:p>
        </p:txBody>
      </p:sp>
      <p:grpSp>
        <p:nvGrpSpPr>
          <p:cNvPr id="5170" name="Group 51">
            <a:extLst>
              <a:ext uri="{FF2B5EF4-FFF2-40B4-BE49-F238E27FC236}">
                <a16:creationId xmlns:a16="http://schemas.microsoft.com/office/drawing/2014/main" id="{C7A0AFBE-7803-4CF0-ABB6-A96EE4EB4934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5171" name="Freeform 5">
              <a:extLst>
                <a:ext uri="{FF2B5EF4-FFF2-40B4-BE49-F238E27FC236}">
                  <a16:creationId xmlns:a16="http://schemas.microsoft.com/office/drawing/2014/main" id="{88085D3A-5C70-4030-A24D-423D3964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2" name="Freeform 6">
              <a:extLst>
                <a:ext uri="{FF2B5EF4-FFF2-40B4-BE49-F238E27FC236}">
                  <a16:creationId xmlns:a16="http://schemas.microsoft.com/office/drawing/2014/main" id="{BA7184EA-2DA4-4914-A478-83FE5F6B1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3" name="Freeform 7">
              <a:extLst>
                <a:ext uri="{FF2B5EF4-FFF2-40B4-BE49-F238E27FC236}">
                  <a16:creationId xmlns:a16="http://schemas.microsoft.com/office/drawing/2014/main" id="{EC7617A0-B9B9-4D6C-99B9-875CA903A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4" name="Freeform 8">
              <a:extLst>
                <a:ext uri="{FF2B5EF4-FFF2-40B4-BE49-F238E27FC236}">
                  <a16:creationId xmlns:a16="http://schemas.microsoft.com/office/drawing/2014/main" id="{039C8C47-2C47-44B9-8580-2F6AFFE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5" name="Freeform 9">
              <a:extLst>
                <a:ext uri="{FF2B5EF4-FFF2-40B4-BE49-F238E27FC236}">
                  <a16:creationId xmlns:a16="http://schemas.microsoft.com/office/drawing/2014/main" id="{50A56CF9-E45F-4815-BB4D-4ABB724C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6" name="Freeform 10">
              <a:extLst>
                <a:ext uri="{FF2B5EF4-FFF2-40B4-BE49-F238E27FC236}">
                  <a16:creationId xmlns:a16="http://schemas.microsoft.com/office/drawing/2014/main" id="{ECE831DD-C847-48BB-9B65-087E9E80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7" name="Freeform 11">
              <a:extLst>
                <a:ext uri="{FF2B5EF4-FFF2-40B4-BE49-F238E27FC236}">
                  <a16:creationId xmlns:a16="http://schemas.microsoft.com/office/drawing/2014/main" id="{19E25B98-E39D-4612-ACFF-F259395D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8" name="Freeform 12">
              <a:extLst>
                <a:ext uri="{FF2B5EF4-FFF2-40B4-BE49-F238E27FC236}">
                  <a16:creationId xmlns:a16="http://schemas.microsoft.com/office/drawing/2014/main" id="{9D28BB27-8CE7-4E83-9ACC-B0D27E3EC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9" name="Freeform 13">
              <a:extLst>
                <a:ext uri="{FF2B5EF4-FFF2-40B4-BE49-F238E27FC236}">
                  <a16:creationId xmlns:a16="http://schemas.microsoft.com/office/drawing/2014/main" id="{1A24EB31-7169-4049-A714-3DA79A10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0" name="Freeform 14">
              <a:extLst>
                <a:ext uri="{FF2B5EF4-FFF2-40B4-BE49-F238E27FC236}">
                  <a16:creationId xmlns:a16="http://schemas.microsoft.com/office/drawing/2014/main" id="{224E6353-E790-434B-A0A0-E890DDF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1" name="Freeform 15">
              <a:extLst>
                <a:ext uri="{FF2B5EF4-FFF2-40B4-BE49-F238E27FC236}">
                  <a16:creationId xmlns:a16="http://schemas.microsoft.com/office/drawing/2014/main" id="{A9166CED-82A0-4468-8021-E1A6B23F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2" name="Freeform 16">
              <a:extLst>
                <a:ext uri="{FF2B5EF4-FFF2-40B4-BE49-F238E27FC236}">
                  <a16:creationId xmlns:a16="http://schemas.microsoft.com/office/drawing/2014/main" id="{4395CF10-3C9D-4006-9DCE-C539870A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3" name="Freeform 17">
              <a:extLst>
                <a:ext uri="{FF2B5EF4-FFF2-40B4-BE49-F238E27FC236}">
                  <a16:creationId xmlns:a16="http://schemas.microsoft.com/office/drawing/2014/main" id="{9EFDBC4F-76D1-4544-987F-890DA55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4" name="Freeform 18">
              <a:extLst>
                <a:ext uri="{FF2B5EF4-FFF2-40B4-BE49-F238E27FC236}">
                  <a16:creationId xmlns:a16="http://schemas.microsoft.com/office/drawing/2014/main" id="{40D4E83C-3180-4840-BB1A-CFFF69E6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5" name="Freeform 21">
              <a:extLst>
                <a:ext uri="{FF2B5EF4-FFF2-40B4-BE49-F238E27FC236}">
                  <a16:creationId xmlns:a16="http://schemas.microsoft.com/office/drawing/2014/main" id="{02C94997-30E3-416C-8715-FDA876A9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6" name="Freeform 22">
              <a:extLst>
                <a:ext uri="{FF2B5EF4-FFF2-40B4-BE49-F238E27FC236}">
                  <a16:creationId xmlns:a16="http://schemas.microsoft.com/office/drawing/2014/main" id="{40D6BDDC-CA91-49D8-BF04-2145AA1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7" name="Freeform 23">
              <a:extLst>
                <a:ext uri="{FF2B5EF4-FFF2-40B4-BE49-F238E27FC236}">
                  <a16:creationId xmlns:a16="http://schemas.microsoft.com/office/drawing/2014/main" id="{5175D54E-77BE-4B28-9A29-505E1D46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8" name="Freeform 24">
              <a:extLst>
                <a:ext uri="{FF2B5EF4-FFF2-40B4-BE49-F238E27FC236}">
                  <a16:creationId xmlns:a16="http://schemas.microsoft.com/office/drawing/2014/main" id="{04EC9E9D-5D81-4FCC-B445-FF5EB53F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9" name="Freeform 25">
              <a:extLst>
                <a:ext uri="{FF2B5EF4-FFF2-40B4-BE49-F238E27FC236}">
                  <a16:creationId xmlns:a16="http://schemas.microsoft.com/office/drawing/2014/main" id="{D10065EF-99A9-4C33-9495-6E77A1288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0" name="Freeform 26">
              <a:extLst>
                <a:ext uri="{FF2B5EF4-FFF2-40B4-BE49-F238E27FC236}">
                  <a16:creationId xmlns:a16="http://schemas.microsoft.com/office/drawing/2014/main" id="{81EEABF3-5D41-4AC8-B7C4-FE386093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1" name="Freeform 27">
              <a:extLst>
                <a:ext uri="{FF2B5EF4-FFF2-40B4-BE49-F238E27FC236}">
                  <a16:creationId xmlns:a16="http://schemas.microsoft.com/office/drawing/2014/main" id="{FD4130CF-728F-4A03-AAD6-CD173A34B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2" name="Freeform 28">
              <a:extLst>
                <a:ext uri="{FF2B5EF4-FFF2-40B4-BE49-F238E27FC236}">
                  <a16:creationId xmlns:a16="http://schemas.microsoft.com/office/drawing/2014/main" id="{12B74766-C7B0-4C54-995F-6ED4E90BB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3" name="Freeform 29">
              <a:extLst>
                <a:ext uri="{FF2B5EF4-FFF2-40B4-BE49-F238E27FC236}">
                  <a16:creationId xmlns:a16="http://schemas.microsoft.com/office/drawing/2014/main" id="{2C6FA368-E82D-47DA-AC0C-FDCCF735F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4" name="Freeform 30">
              <a:extLst>
                <a:ext uri="{FF2B5EF4-FFF2-40B4-BE49-F238E27FC236}">
                  <a16:creationId xmlns:a16="http://schemas.microsoft.com/office/drawing/2014/main" id="{D0D2C8F3-A0DA-4DDE-AFAE-A885694D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5" name="Freeform 31">
              <a:extLst>
                <a:ext uri="{FF2B5EF4-FFF2-40B4-BE49-F238E27FC236}">
                  <a16:creationId xmlns:a16="http://schemas.microsoft.com/office/drawing/2014/main" id="{EC8A3233-62A0-4492-AE81-FBCED508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6" name="Freeform 32">
              <a:extLst>
                <a:ext uri="{FF2B5EF4-FFF2-40B4-BE49-F238E27FC236}">
                  <a16:creationId xmlns:a16="http://schemas.microsoft.com/office/drawing/2014/main" id="{614DAFDC-07E6-421B-95D8-C505B717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7" name="Freeform 33">
              <a:extLst>
                <a:ext uri="{FF2B5EF4-FFF2-40B4-BE49-F238E27FC236}">
                  <a16:creationId xmlns:a16="http://schemas.microsoft.com/office/drawing/2014/main" id="{911C4BD9-3692-49FB-A0D0-76E1BE5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8" name="Freeform 34">
              <a:extLst>
                <a:ext uri="{FF2B5EF4-FFF2-40B4-BE49-F238E27FC236}">
                  <a16:creationId xmlns:a16="http://schemas.microsoft.com/office/drawing/2014/main" id="{5E552A02-B4B2-4E8B-8C60-9555735B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9" name="Freeform 35">
              <a:extLst>
                <a:ext uri="{FF2B5EF4-FFF2-40B4-BE49-F238E27FC236}">
                  <a16:creationId xmlns:a16="http://schemas.microsoft.com/office/drawing/2014/main" id="{D4CEE985-FD55-404B-B3A9-71774C0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0" name="Freeform 36">
              <a:extLst>
                <a:ext uri="{FF2B5EF4-FFF2-40B4-BE49-F238E27FC236}">
                  <a16:creationId xmlns:a16="http://schemas.microsoft.com/office/drawing/2014/main" id="{6C7DEBEB-983A-4125-9AED-F0D7BB38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1" name="Freeform 37">
              <a:extLst>
                <a:ext uri="{FF2B5EF4-FFF2-40B4-BE49-F238E27FC236}">
                  <a16:creationId xmlns:a16="http://schemas.microsoft.com/office/drawing/2014/main" id="{844BE7C5-C955-47AD-AC66-4EEB011BC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2" name="Freeform 38">
              <a:extLst>
                <a:ext uri="{FF2B5EF4-FFF2-40B4-BE49-F238E27FC236}">
                  <a16:creationId xmlns:a16="http://schemas.microsoft.com/office/drawing/2014/main" id="{F626E0DB-6C49-45A6-85A0-B06423BE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3" name="Freeform 39">
              <a:extLst>
                <a:ext uri="{FF2B5EF4-FFF2-40B4-BE49-F238E27FC236}">
                  <a16:creationId xmlns:a16="http://schemas.microsoft.com/office/drawing/2014/main" id="{24A15F94-5380-4F2F-B7C6-19DFD7D1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4" name="Freeform 40">
              <a:extLst>
                <a:ext uri="{FF2B5EF4-FFF2-40B4-BE49-F238E27FC236}">
                  <a16:creationId xmlns:a16="http://schemas.microsoft.com/office/drawing/2014/main" id="{8A48800B-E8C9-49C4-AC88-C194C42F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5" name="Freeform 43">
              <a:extLst>
                <a:ext uri="{FF2B5EF4-FFF2-40B4-BE49-F238E27FC236}">
                  <a16:creationId xmlns:a16="http://schemas.microsoft.com/office/drawing/2014/main" id="{AA6322C9-E8B1-419F-8052-6A0800DB6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6" name="Freeform 44">
              <a:extLst>
                <a:ext uri="{FF2B5EF4-FFF2-40B4-BE49-F238E27FC236}">
                  <a16:creationId xmlns:a16="http://schemas.microsoft.com/office/drawing/2014/main" id="{0633B989-3A6C-4B7E-8EA3-E4C538FC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7" name="Freeform 45">
              <a:extLst>
                <a:ext uri="{FF2B5EF4-FFF2-40B4-BE49-F238E27FC236}">
                  <a16:creationId xmlns:a16="http://schemas.microsoft.com/office/drawing/2014/main" id="{F0365BA9-38E4-4055-AAA0-0BD1A57D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8" name="Freeform 46">
              <a:extLst>
                <a:ext uri="{FF2B5EF4-FFF2-40B4-BE49-F238E27FC236}">
                  <a16:creationId xmlns:a16="http://schemas.microsoft.com/office/drawing/2014/main" id="{701C5206-4C1B-4F23-87CB-80EF6824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9" name="Freeform 47">
              <a:extLst>
                <a:ext uri="{FF2B5EF4-FFF2-40B4-BE49-F238E27FC236}">
                  <a16:creationId xmlns:a16="http://schemas.microsoft.com/office/drawing/2014/main" id="{9035570B-5FBD-4AB9-8B7F-BD4E63E13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0" name="Freeform 48">
              <a:extLst>
                <a:ext uri="{FF2B5EF4-FFF2-40B4-BE49-F238E27FC236}">
                  <a16:creationId xmlns:a16="http://schemas.microsoft.com/office/drawing/2014/main" id="{981FDDF4-004C-4CE1-AFA8-C7DCA4E1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1" name="Freeform 71">
              <a:extLst>
                <a:ext uri="{FF2B5EF4-FFF2-40B4-BE49-F238E27FC236}">
                  <a16:creationId xmlns:a16="http://schemas.microsoft.com/office/drawing/2014/main" id="{4B7D85E9-4C7C-4CF1-A475-257391695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2" name="Freeform 72">
              <a:extLst>
                <a:ext uri="{FF2B5EF4-FFF2-40B4-BE49-F238E27FC236}">
                  <a16:creationId xmlns:a16="http://schemas.microsoft.com/office/drawing/2014/main" id="{B9367FC9-E644-4C96-A905-99955964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3" name="Oval 95">
              <a:extLst>
                <a:ext uri="{FF2B5EF4-FFF2-40B4-BE49-F238E27FC236}">
                  <a16:creationId xmlns:a16="http://schemas.microsoft.com/office/drawing/2014/main" id="{369A22FE-1675-42C0-B8AA-FF773566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4" name="Oval 96">
              <a:extLst>
                <a:ext uri="{FF2B5EF4-FFF2-40B4-BE49-F238E27FC236}">
                  <a16:creationId xmlns:a16="http://schemas.microsoft.com/office/drawing/2014/main" id="{32B133CC-DE35-491B-B128-6EA17ABA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5" name="Oval 97">
              <a:extLst>
                <a:ext uri="{FF2B5EF4-FFF2-40B4-BE49-F238E27FC236}">
                  <a16:creationId xmlns:a16="http://schemas.microsoft.com/office/drawing/2014/main" id="{B8C7636E-DE14-4F4D-BC37-FE7F8E70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6" name="Oval 98">
              <a:extLst>
                <a:ext uri="{FF2B5EF4-FFF2-40B4-BE49-F238E27FC236}">
                  <a16:creationId xmlns:a16="http://schemas.microsoft.com/office/drawing/2014/main" id="{995AC886-FB7E-4680-BDE3-8371ACCF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7" name="Oval 99">
              <a:extLst>
                <a:ext uri="{FF2B5EF4-FFF2-40B4-BE49-F238E27FC236}">
                  <a16:creationId xmlns:a16="http://schemas.microsoft.com/office/drawing/2014/main" id="{248AD92B-7B73-4612-97DC-B8EBAF00A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8" name="Oval 100">
              <a:extLst>
                <a:ext uri="{FF2B5EF4-FFF2-40B4-BE49-F238E27FC236}">
                  <a16:creationId xmlns:a16="http://schemas.microsoft.com/office/drawing/2014/main" id="{742D150B-E795-4C65-8747-D7B0FAF4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9" name="Oval 101">
              <a:extLst>
                <a:ext uri="{FF2B5EF4-FFF2-40B4-BE49-F238E27FC236}">
                  <a16:creationId xmlns:a16="http://schemas.microsoft.com/office/drawing/2014/main" id="{2B193DA4-8375-4EEB-9171-606B4B639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0" name="Oval 102">
              <a:extLst>
                <a:ext uri="{FF2B5EF4-FFF2-40B4-BE49-F238E27FC236}">
                  <a16:creationId xmlns:a16="http://schemas.microsoft.com/office/drawing/2014/main" id="{0113C3A7-CC2B-4CAC-BAB7-314D4799A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1" name="Oval 103">
              <a:extLst>
                <a:ext uri="{FF2B5EF4-FFF2-40B4-BE49-F238E27FC236}">
                  <a16:creationId xmlns:a16="http://schemas.microsoft.com/office/drawing/2014/main" id="{84D537C8-306D-45E4-A40E-30E3F0A1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DED78ED-F4B0-4396-85AC-FBD6737F3703}"/>
              </a:ext>
            </a:extLst>
          </p:cNvPr>
          <p:cNvSpPr/>
          <p:nvPr/>
        </p:nvSpPr>
        <p:spPr>
          <a:xfrm>
            <a:off x="1633096" y="2042028"/>
            <a:ext cx="9438073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毕业设计细节过多，学校可能也会有临时通知，具体有其他细节变动，等通知即可。目前大家已知内容进行相关的设计与论文的编写。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目前所有指导老师在查看论文时只看打印稿，且单面打印，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不需要彩色打印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，有格式问题全部重新打印后再来提交。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074620"/>
      </p:ext>
    </p:extLst>
  </p:cSld>
  <p:clrMapOvr>
    <a:masterClrMapping/>
  </p:clrMapOvr>
  <p:transition spd="slow" advClick="0" advTm="4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65">
            <a:extLst>
              <a:ext uri="{FF2B5EF4-FFF2-40B4-BE49-F238E27FC236}">
                <a16:creationId xmlns:a16="http://schemas.microsoft.com/office/drawing/2014/main" id="{6D2D166B-2012-4B49-B234-F817D28BE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1905118"/>
            <a:ext cx="4006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毕业设计的重要性</a:t>
            </a:r>
          </a:p>
        </p:txBody>
      </p:sp>
      <p:sp>
        <p:nvSpPr>
          <p:cNvPr id="4099" name="文本框 66">
            <a:extLst>
              <a:ext uri="{FF2B5EF4-FFF2-40B4-BE49-F238E27FC236}">
                <a16:creationId xmlns:a16="http://schemas.microsoft.com/office/drawing/2014/main" id="{CCBD45E5-1537-48F4-9098-41BD6974C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005138"/>
            <a:ext cx="4006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论文编写注意事项</a:t>
            </a:r>
          </a:p>
        </p:txBody>
      </p:sp>
      <p:sp>
        <p:nvSpPr>
          <p:cNvPr id="4100" name="文本框 67">
            <a:extLst>
              <a:ext uri="{FF2B5EF4-FFF2-40B4-BE49-F238E27FC236}">
                <a16:creationId xmlns:a16="http://schemas.microsoft.com/office/drawing/2014/main" id="{77A4C7DD-A5E3-4457-BA4A-CA23841FB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135438"/>
            <a:ext cx="400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其他说明</a:t>
            </a:r>
          </a:p>
        </p:txBody>
      </p:sp>
      <p:grpSp>
        <p:nvGrpSpPr>
          <p:cNvPr id="3077" name="Group 6">
            <a:extLst>
              <a:ext uri="{FF2B5EF4-FFF2-40B4-BE49-F238E27FC236}">
                <a16:creationId xmlns:a16="http://schemas.microsoft.com/office/drawing/2014/main" id="{46CCE5B5-70B0-498F-8002-6B61D4E70B6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0" y="0"/>
            <a:ext cx="2873375" cy="3230563"/>
            <a:chOff x="0" y="0"/>
            <a:chExt cx="4570414" cy="5137881"/>
          </a:xfrm>
        </p:grpSpPr>
        <p:sp>
          <p:nvSpPr>
            <p:cNvPr id="3078" name="Freeform 5">
              <a:extLst>
                <a:ext uri="{FF2B5EF4-FFF2-40B4-BE49-F238E27FC236}">
                  <a16:creationId xmlns:a16="http://schemas.microsoft.com/office/drawing/2014/main" id="{225C09D6-7CD1-408D-B34D-9658F54B0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9" name="Freeform 6">
              <a:extLst>
                <a:ext uri="{FF2B5EF4-FFF2-40B4-BE49-F238E27FC236}">
                  <a16:creationId xmlns:a16="http://schemas.microsoft.com/office/drawing/2014/main" id="{43703A37-D068-4EDE-9FBC-331B94CA9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0" name="Freeform 7">
              <a:extLst>
                <a:ext uri="{FF2B5EF4-FFF2-40B4-BE49-F238E27FC236}">
                  <a16:creationId xmlns:a16="http://schemas.microsoft.com/office/drawing/2014/main" id="{EE4BEF60-6FB7-45CD-B91D-E11779018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1" name="Freeform 8">
              <a:extLst>
                <a:ext uri="{FF2B5EF4-FFF2-40B4-BE49-F238E27FC236}">
                  <a16:creationId xmlns:a16="http://schemas.microsoft.com/office/drawing/2014/main" id="{E1287C5B-A8F1-4AF9-94DA-DA23E42C4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2" name="Freeform 9">
              <a:extLst>
                <a:ext uri="{FF2B5EF4-FFF2-40B4-BE49-F238E27FC236}">
                  <a16:creationId xmlns:a16="http://schemas.microsoft.com/office/drawing/2014/main" id="{49292610-BB4E-45B1-A6A7-81F0245B3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3" name="Freeform 10">
              <a:extLst>
                <a:ext uri="{FF2B5EF4-FFF2-40B4-BE49-F238E27FC236}">
                  <a16:creationId xmlns:a16="http://schemas.microsoft.com/office/drawing/2014/main" id="{005A7A40-FBF0-4B66-9D75-2D35F3C39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4" name="Freeform 11">
              <a:extLst>
                <a:ext uri="{FF2B5EF4-FFF2-40B4-BE49-F238E27FC236}">
                  <a16:creationId xmlns:a16="http://schemas.microsoft.com/office/drawing/2014/main" id="{7BAF5AB3-F576-4FF3-878C-6CAC6F69B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5" name="Freeform 12">
              <a:extLst>
                <a:ext uri="{FF2B5EF4-FFF2-40B4-BE49-F238E27FC236}">
                  <a16:creationId xmlns:a16="http://schemas.microsoft.com/office/drawing/2014/main" id="{9887692A-27A5-4AE5-BD2E-231263033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6" name="Freeform 13">
              <a:extLst>
                <a:ext uri="{FF2B5EF4-FFF2-40B4-BE49-F238E27FC236}">
                  <a16:creationId xmlns:a16="http://schemas.microsoft.com/office/drawing/2014/main" id="{F135A934-01EF-4000-A918-7FD602F11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7" name="Freeform 14">
              <a:extLst>
                <a:ext uri="{FF2B5EF4-FFF2-40B4-BE49-F238E27FC236}">
                  <a16:creationId xmlns:a16="http://schemas.microsoft.com/office/drawing/2014/main" id="{0B81AF9E-AEE8-4FF1-B455-A93E2C001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8" name="Freeform 15">
              <a:extLst>
                <a:ext uri="{FF2B5EF4-FFF2-40B4-BE49-F238E27FC236}">
                  <a16:creationId xmlns:a16="http://schemas.microsoft.com/office/drawing/2014/main" id="{15C12078-CC81-4622-9387-8AA9B3D3B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9" name="Freeform 16">
              <a:extLst>
                <a:ext uri="{FF2B5EF4-FFF2-40B4-BE49-F238E27FC236}">
                  <a16:creationId xmlns:a16="http://schemas.microsoft.com/office/drawing/2014/main" id="{A11835AA-3272-4415-B436-54977EF2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0" name="Freeform 17">
              <a:extLst>
                <a:ext uri="{FF2B5EF4-FFF2-40B4-BE49-F238E27FC236}">
                  <a16:creationId xmlns:a16="http://schemas.microsoft.com/office/drawing/2014/main" id="{6A9D4ACC-2FBA-4678-9CF1-F7CFF2F46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1" name="Freeform 18">
              <a:extLst>
                <a:ext uri="{FF2B5EF4-FFF2-40B4-BE49-F238E27FC236}">
                  <a16:creationId xmlns:a16="http://schemas.microsoft.com/office/drawing/2014/main" id="{084D1741-1F68-4A96-9C1E-1F728969B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2" name="Freeform 21">
              <a:extLst>
                <a:ext uri="{FF2B5EF4-FFF2-40B4-BE49-F238E27FC236}">
                  <a16:creationId xmlns:a16="http://schemas.microsoft.com/office/drawing/2014/main" id="{227D4ADF-B11A-4058-9FDA-7A048D8C3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3" name="Freeform 22">
              <a:extLst>
                <a:ext uri="{FF2B5EF4-FFF2-40B4-BE49-F238E27FC236}">
                  <a16:creationId xmlns:a16="http://schemas.microsoft.com/office/drawing/2014/main" id="{F40B5BE4-EFEA-4C88-84F5-F3A696D20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4" name="Freeform 23">
              <a:extLst>
                <a:ext uri="{FF2B5EF4-FFF2-40B4-BE49-F238E27FC236}">
                  <a16:creationId xmlns:a16="http://schemas.microsoft.com/office/drawing/2014/main" id="{10EAC7F3-6744-4557-ACDA-B0D215A69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5" name="Freeform 24">
              <a:extLst>
                <a:ext uri="{FF2B5EF4-FFF2-40B4-BE49-F238E27FC236}">
                  <a16:creationId xmlns:a16="http://schemas.microsoft.com/office/drawing/2014/main" id="{34883342-83FF-414A-9091-B1DF0EB70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6" name="Freeform 25">
              <a:extLst>
                <a:ext uri="{FF2B5EF4-FFF2-40B4-BE49-F238E27FC236}">
                  <a16:creationId xmlns:a16="http://schemas.microsoft.com/office/drawing/2014/main" id="{8224AC9E-36FE-43CA-82B0-B3D51BD6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7" name="Freeform 26">
              <a:extLst>
                <a:ext uri="{FF2B5EF4-FFF2-40B4-BE49-F238E27FC236}">
                  <a16:creationId xmlns:a16="http://schemas.microsoft.com/office/drawing/2014/main" id="{A6B27748-E0B8-4727-BF79-92500702D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8" name="Freeform 27">
              <a:extLst>
                <a:ext uri="{FF2B5EF4-FFF2-40B4-BE49-F238E27FC236}">
                  <a16:creationId xmlns:a16="http://schemas.microsoft.com/office/drawing/2014/main" id="{22C3A56E-89C6-4EA7-B994-B1B4FAC9D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9" name="Freeform 28">
              <a:extLst>
                <a:ext uri="{FF2B5EF4-FFF2-40B4-BE49-F238E27FC236}">
                  <a16:creationId xmlns:a16="http://schemas.microsoft.com/office/drawing/2014/main" id="{21CD4183-D897-434A-A3F1-89FBC4ECC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0" name="Freeform 29">
              <a:extLst>
                <a:ext uri="{FF2B5EF4-FFF2-40B4-BE49-F238E27FC236}">
                  <a16:creationId xmlns:a16="http://schemas.microsoft.com/office/drawing/2014/main" id="{D76E953D-E481-4508-B384-90E987E8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1" name="Freeform 30">
              <a:extLst>
                <a:ext uri="{FF2B5EF4-FFF2-40B4-BE49-F238E27FC236}">
                  <a16:creationId xmlns:a16="http://schemas.microsoft.com/office/drawing/2014/main" id="{6D6AB24A-C037-46D6-869D-F2A88FCAF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2" name="Freeform 31">
              <a:extLst>
                <a:ext uri="{FF2B5EF4-FFF2-40B4-BE49-F238E27FC236}">
                  <a16:creationId xmlns:a16="http://schemas.microsoft.com/office/drawing/2014/main" id="{FEEC70AB-CFDA-4FF6-B9DB-657CD20D6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3" name="Freeform 32">
              <a:extLst>
                <a:ext uri="{FF2B5EF4-FFF2-40B4-BE49-F238E27FC236}">
                  <a16:creationId xmlns:a16="http://schemas.microsoft.com/office/drawing/2014/main" id="{2D8397A6-EC76-4988-A226-F4AAFEC3F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4" name="Freeform 33">
              <a:extLst>
                <a:ext uri="{FF2B5EF4-FFF2-40B4-BE49-F238E27FC236}">
                  <a16:creationId xmlns:a16="http://schemas.microsoft.com/office/drawing/2014/main" id="{11894203-691B-45AC-9132-591F07CC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5" name="Freeform 34">
              <a:extLst>
                <a:ext uri="{FF2B5EF4-FFF2-40B4-BE49-F238E27FC236}">
                  <a16:creationId xmlns:a16="http://schemas.microsoft.com/office/drawing/2014/main" id="{CC14F03A-C9A4-48F6-A6B1-5CE8F978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6" name="Freeform 35">
              <a:extLst>
                <a:ext uri="{FF2B5EF4-FFF2-40B4-BE49-F238E27FC236}">
                  <a16:creationId xmlns:a16="http://schemas.microsoft.com/office/drawing/2014/main" id="{2549E1B9-E2F3-4685-86E1-BB9310F58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7" name="Freeform 36">
              <a:extLst>
                <a:ext uri="{FF2B5EF4-FFF2-40B4-BE49-F238E27FC236}">
                  <a16:creationId xmlns:a16="http://schemas.microsoft.com/office/drawing/2014/main" id="{AF1B77C7-D5C1-45EC-87ED-304620016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8" name="Freeform 37">
              <a:extLst>
                <a:ext uri="{FF2B5EF4-FFF2-40B4-BE49-F238E27FC236}">
                  <a16:creationId xmlns:a16="http://schemas.microsoft.com/office/drawing/2014/main" id="{0F2217B7-7252-4381-85B4-4402545AA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9" name="Freeform 38">
              <a:extLst>
                <a:ext uri="{FF2B5EF4-FFF2-40B4-BE49-F238E27FC236}">
                  <a16:creationId xmlns:a16="http://schemas.microsoft.com/office/drawing/2014/main" id="{31937220-0579-4A0A-8F55-EEC55A757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0" name="Freeform 39">
              <a:extLst>
                <a:ext uri="{FF2B5EF4-FFF2-40B4-BE49-F238E27FC236}">
                  <a16:creationId xmlns:a16="http://schemas.microsoft.com/office/drawing/2014/main" id="{D9610BA8-3483-41EC-8869-951EB055C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1" name="Freeform 40">
              <a:extLst>
                <a:ext uri="{FF2B5EF4-FFF2-40B4-BE49-F238E27FC236}">
                  <a16:creationId xmlns:a16="http://schemas.microsoft.com/office/drawing/2014/main" id="{FFE3F56F-2DB0-46F4-87F9-4548107A5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2" name="Freeform 43">
              <a:extLst>
                <a:ext uri="{FF2B5EF4-FFF2-40B4-BE49-F238E27FC236}">
                  <a16:creationId xmlns:a16="http://schemas.microsoft.com/office/drawing/2014/main" id="{89F67645-FE62-4475-A97A-5B5FDDF34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3" name="Freeform 44">
              <a:extLst>
                <a:ext uri="{FF2B5EF4-FFF2-40B4-BE49-F238E27FC236}">
                  <a16:creationId xmlns:a16="http://schemas.microsoft.com/office/drawing/2014/main" id="{54C3406A-9ABD-4B80-8F1D-25273974E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4" name="Freeform 45">
              <a:extLst>
                <a:ext uri="{FF2B5EF4-FFF2-40B4-BE49-F238E27FC236}">
                  <a16:creationId xmlns:a16="http://schemas.microsoft.com/office/drawing/2014/main" id="{B3AC6912-01C6-4837-902C-E20AB4423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5" name="Freeform 46">
              <a:extLst>
                <a:ext uri="{FF2B5EF4-FFF2-40B4-BE49-F238E27FC236}">
                  <a16:creationId xmlns:a16="http://schemas.microsoft.com/office/drawing/2014/main" id="{6E301D56-FCFA-403E-915D-A53DB4000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6" name="Freeform 47">
              <a:extLst>
                <a:ext uri="{FF2B5EF4-FFF2-40B4-BE49-F238E27FC236}">
                  <a16:creationId xmlns:a16="http://schemas.microsoft.com/office/drawing/2014/main" id="{FFDF54FD-AD91-4C3C-9618-00F63FB36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7" name="Freeform 48">
              <a:extLst>
                <a:ext uri="{FF2B5EF4-FFF2-40B4-BE49-F238E27FC236}">
                  <a16:creationId xmlns:a16="http://schemas.microsoft.com/office/drawing/2014/main" id="{9C8D1677-B5A3-4CCB-8B43-1E8BEE2D9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8" name="Freeform 71">
              <a:extLst>
                <a:ext uri="{FF2B5EF4-FFF2-40B4-BE49-F238E27FC236}">
                  <a16:creationId xmlns:a16="http://schemas.microsoft.com/office/drawing/2014/main" id="{6F2DE6D3-14C5-4FA4-9FD3-345F1525E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9" name="Freeform 72">
              <a:extLst>
                <a:ext uri="{FF2B5EF4-FFF2-40B4-BE49-F238E27FC236}">
                  <a16:creationId xmlns:a16="http://schemas.microsoft.com/office/drawing/2014/main" id="{4B3BE213-B4AC-4919-A378-9B0C3604E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0" name="Oval 95">
              <a:extLst>
                <a:ext uri="{FF2B5EF4-FFF2-40B4-BE49-F238E27FC236}">
                  <a16:creationId xmlns:a16="http://schemas.microsoft.com/office/drawing/2014/main" id="{622EA9C8-D199-49D0-805B-D6BEDF874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1" name="Oval 96">
              <a:extLst>
                <a:ext uri="{FF2B5EF4-FFF2-40B4-BE49-F238E27FC236}">
                  <a16:creationId xmlns:a16="http://schemas.microsoft.com/office/drawing/2014/main" id="{5DE9DEBA-4B2B-43B9-A45C-0D50ADF88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2" name="Oval 97">
              <a:extLst>
                <a:ext uri="{FF2B5EF4-FFF2-40B4-BE49-F238E27FC236}">
                  <a16:creationId xmlns:a16="http://schemas.microsoft.com/office/drawing/2014/main" id="{D6099130-7666-48B3-9D62-B34D67EC1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3" name="Oval 98">
              <a:extLst>
                <a:ext uri="{FF2B5EF4-FFF2-40B4-BE49-F238E27FC236}">
                  <a16:creationId xmlns:a16="http://schemas.microsoft.com/office/drawing/2014/main" id="{C38EA5FB-7160-4B5C-95DC-9CC3EDE6B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4" name="Oval 99">
              <a:extLst>
                <a:ext uri="{FF2B5EF4-FFF2-40B4-BE49-F238E27FC236}">
                  <a16:creationId xmlns:a16="http://schemas.microsoft.com/office/drawing/2014/main" id="{49B8C0DD-5BD4-4821-A179-B56172430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5" name="Oval 100">
              <a:extLst>
                <a:ext uri="{FF2B5EF4-FFF2-40B4-BE49-F238E27FC236}">
                  <a16:creationId xmlns:a16="http://schemas.microsoft.com/office/drawing/2014/main" id="{2ADC98F9-8C30-4E75-B074-80BF049B1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6" name="Oval 101">
              <a:extLst>
                <a:ext uri="{FF2B5EF4-FFF2-40B4-BE49-F238E27FC236}">
                  <a16:creationId xmlns:a16="http://schemas.microsoft.com/office/drawing/2014/main" id="{550D4CB6-0536-4AAC-BAF3-1C70A6FD4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7" name="Oval 102">
              <a:extLst>
                <a:ext uri="{FF2B5EF4-FFF2-40B4-BE49-F238E27FC236}">
                  <a16:creationId xmlns:a16="http://schemas.microsoft.com/office/drawing/2014/main" id="{1BF0117E-D59F-4E02-BE0A-71A11B24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8" name="Oval 103">
              <a:extLst>
                <a:ext uri="{FF2B5EF4-FFF2-40B4-BE49-F238E27FC236}">
                  <a16:creationId xmlns:a16="http://schemas.microsoft.com/office/drawing/2014/main" id="{662C56F9-3055-465B-993F-0FFE96191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129" name="文本框 55">
            <a:extLst>
              <a:ext uri="{FF2B5EF4-FFF2-40B4-BE49-F238E27FC236}">
                <a16:creationId xmlns:a16="http://schemas.microsoft.com/office/drawing/2014/main" id="{70485284-53E2-4611-8CCB-6B37636E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20675"/>
            <a:ext cx="58356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CONTENTS</a:t>
            </a:r>
            <a:endParaRPr lang="zh-CN" altLang="en-US" sz="6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55" name="直接连接符 60">
            <a:extLst>
              <a:ext uri="{FF2B5EF4-FFF2-40B4-BE49-F238E27FC236}">
                <a16:creationId xmlns:a16="http://schemas.microsoft.com/office/drawing/2014/main" id="{F40DD301-817E-43DF-A32B-AC6977DC56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29708" y="1428751"/>
            <a:ext cx="8917" cy="371972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56" name="矩形 61">
            <a:extLst>
              <a:ext uri="{FF2B5EF4-FFF2-40B4-BE49-F238E27FC236}">
                <a16:creationId xmlns:a16="http://schemas.microsoft.com/office/drawing/2014/main" id="{2A8E7D11-F94C-4F72-B693-D15815B78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1752600"/>
            <a:ext cx="696913" cy="696913"/>
          </a:xfrm>
          <a:prstGeom prst="rect">
            <a:avLst/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57" name="矩形 62">
            <a:extLst>
              <a:ext uri="{FF2B5EF4-FFF2-40B4-BE49-F238E27FC236}">
                <a16:creationId xmlns:a16="http://schemas.microsoft.com/office/drawing/2014/main" id="{F97C8557-E424-48D4-A2BC-459286B8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2886075"/>
            <a:ext cx="696913" cy="695325"/>
          </a:xfrm>
          <a:prstGeom prst="rect">
            <a:avLst/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58" name="矩形 63">
            <a:extLst>
              <a:ext uri="{FF2B5EF4-FFF2-40B4-BE49-F238E27FC236}">
                <a16:creationId xmlns:a16="http://schemas.microsoft.com/office/drawing/2014/main" id="{06AB628B-B174-4A8C-903B-A91B1E1E4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4017963"/>
            <a:ext cx="696913" cy="696912"/>
          </a:xfrm>
          <a:prstGeom prst="rect">
            <a:avLst/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7" dur="500"/>
                                        <p:tgtEl>
                                          <p:spTgt spid="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/>
                                        <p:tgtEl>
                                          <p:spTgt spid="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/>
                                        <p:tgtEl>
                                          <p:spTgt spid="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3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3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/>
      <p:bldP spid="4099" grpId="0" bldLvl="0"/>
      <p:bldP spid="4100" grpId="0" bldLvl="0"/>
      <p:bldP spid="4156" grpId="0" bldLvl="0" animBg="1"/>
      <p:bldP spid="4157" grpId="0" bldLvl="0" animBg="1"/>
      <p:bldP spid="415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BB912AEB-BD57-425B-9204-3F8B6FCFAA2A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4098" name="Freeform 5">
              <a:extLst>
                <a:ext uri="{FF2B5EF4-FFF2-40B4-BE49-F238E27FC236}">
                  <a16:creationId xmlns:a16="http://schemas.microsoft.com/office/drawing/2014/main" id="{B9013E57-D613-4480-8B4F-27E66EF4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9" name="Freeform 6">
              <a:extLst>
                <a:ext uri="{FF2B5EF4-FFF2-40B4-BE49-F238E27FC236}">
                  <a16:creationId xmlns:a16="http://schemas.microsoft.com/office/drawing/2014/main" id="{C89BFA06-4C6D-4037-8963-58407ACCE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0" name="Freeform 7">
              <a:extLst>
                <a:ext uri="{FF2B5EF4-FFF2-40B4-BE49-F238E27FC236}">
                  <a16:creationId xmlns:a16="http://schemas.microsoft.com/office/drawing/2014/main" id="{69DAEE57-358C-47E1-87EB-3FCD9DBF4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1" name="Freeform 8">
              <a:extLst>
                <a:ext uri="{FF2B5EF4-FFF2-40B4-BE49-F238E27FC236}">
                  <a16:creationId xmlns:a16="http://schemas.microsoft.com/office/drawing/2014/main" id="{D4A2E518-F1AF-4846-8C88-66B614C14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2" name="Freeform 9">
              <a:extLst>
                <a:ext uri="{FF2B5EF4-FFF2-40B4-BE49-F238E27FC236}">
                  <a16:creationId xmlns:a16="http://schemas.microsoft.com/office/drawing/2014/main" id="{ACE0CD38-384A-499B-B2FC-A3F932DFE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3" name="Freeform 10">
              <a:extLst>
                <a:ext uri="{FF2B5EF4-FFF2-40B4-BE49-F238E27FC236}">
                  <a16:creationId xmlns:a16="http://schemas.microsoft.com/office/drawing/2014/main" id="{1A0FBACC-0EFB-4A58-A3A7-43E0A7990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4" name="Freeform 11">
              <a:extLst>
                <a:ext uri="{FF2B5EF4-FFF2-40B4-BE49-F238E27FC236}">
                  <a16:creationId xmlns:a16="http://schemas.microsoft.com/office/drawing/2014/main" id="{F15919FD-ED73-4048-B351-656A12F21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5" name="Freeform 12">
              <a:extLst>
                <a:ext uri="{FF2B5EF4-FFF2-40B4-BE49-F238E27FC236}">
                  <a16:creationId xmlns:a16="http://schemas.microsoft.com/office/drawing/2014/main" id="{9DB7245C-C60B-4AE6-95B2-7708FB057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6" name="Freeform 13">
              <a:extLst>
                <a:ext uri="{FF2B5EF4-FFF2-40B4-BE49-F238E27FC236}">
                  <a16:creationId xmlns:a16="http://schemas.microsoft.com/office/drawing/2014/main" id="{C0A714A7-1A39-464C-A842-7E4CE9F9B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7" name="Freeform 14">
              <a:extLst>
                <a:ext uri="{FF2B5EF4-FFF2-40B4-BE49-F238E27FC236}">
                  <a16:creationId xmlns:a16="http://schemas.microsoft.com/office/drawing/2014/main" id="{432C655B-90FB-4E46-97E6-0D14AD927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8" name="Freeform 15">
              <a:extLst>
                <a:ext uri="{FF2B5EF4-FFF2-40B4-BE49-F238E27FC236}">
                  <a16:creationId xmlns:a16="http://schemas.microsoft.com/office/drawing/2014/main" id="{913F12C1-3D59-4AD3-B3EC-8FD2C5FFD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9" name="Freeform 16">
              <a:extLst>
                <a:ext uri="{FF2B5EF4-FFF2-40B4-BE49-F238E27FC236}">
                  <a16:creationId xmlns:a16="http://schemas.microsoft.com/office/drawing/2014/main" id="{0B77FB73-BD70-421B-AEF7-A8900B3C7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0" name="Freeform 17">
              <a:extLst>
                <a:ext uri="{FF2B5EF4-FFF2-40B4-BE49-F238E27FC236}">
                  <a16:creationId xmlns:a16="http://schemas.microsoft.com/office/drawing/2014/main" id="{5B1D4962-CA60-45BD-9160-1D50E6900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1" name="Freeform 18">
              <a:extLst>
                <a:ext uri="{FF2B5EF4-FFF2-40B4-BE49-F238E27FC236}">
                  <a16:creationId xmlns:a16="http://schemas.microsoft.com/office/drawing/2014/main" id="{4C8A3957-50BC-49FD-BA8F-BB28418D2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2" name="Freeform 21">
              <a:extLst>
                <a:ext uri="{FF2B5EF4-FFF2-40B4-BE49-F238E27FC236}">
                  <a16:creationId xmlns:a16="http://schemas.microsoft.com/office/drawing/2014/main" id="{B5102421-7A85-424B-9E41-BF259B100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3" name="Freeform 22">
              <a:extLst>
                <a:ext uri="{FF2B5EF4-FFF2-40B4-BE49-F238E27FC236}">
                  <a16:creationId xmlns:a16="http://schemas.microsoft.com/office/drawing/2014/main" id="{1407C1CC-E2EE-4253-B509-A60086BB5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4" name="Freeform 23">
              <a:extLst>
                <a:ext uri="{FF2B5EF4-FFF2-40B4-BE49-F238E27FC236}">
                  <a16:creationId xmlns:a16="http://schemas.microsoft.com/office/drawing/2014/main" id="{95CFBA9C-6BE2-4252-9033-366B3D6DE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5" name="Freeform 24">
              <a:extLst>
                <a:ext uri="{FF2B5EF4-FFF2-40B4-BE49-F238E27FC236}">
                  <a16:creationId xmlns:a16="http://schemas.microsoft.com/office/drawing/2014/main" id="{15BD3BF4-7647-40B4-9D1D-B4C354548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6" name="Freeform 25">
              <a:extLst>
                <a:ext uri="{FF2B5EF4-FFF2-40B4-BE49-F238E27FC236}">
                  <a16:creationId xmlns:a16="http://schemas.microsoft.com/office/drawing/2014/main" id="{2175C425-2B71-46B6-BC5D-AD1573B8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7" name="Freeform 26">
              <a:extLst>
                <a:ext uri="{FF2B5EF4-FFF2-40B4-BE49-F238E27FC236}">
                  <a16:creationId xmlns:a16="http://schemas.microsoft.com/office/drawing/2014/main" id="{3E3BEE61-D78E-41D7-9332-6ECE1ED06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8" name="Freeform 27">
              <a:extLst>
                <a:ext uri="{FF2B5EF4-FFF2-40B4-BE49-F238E27FC236}">
                  <a16:creationId xmlns:a16="http://schemas.microsoft.com/office/drawing/2014/main" id="{15408484-BA4E-400C-ABE2-8868FD6C1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9" name="Freeform 28">
              <a:extLst>
                <a:ext uri="{FF2B5EF4-FFF2-40B4-BE49-F238E27FC236}">
                  <a16:creationId xmlns:a16="http://schemas.microsoft.com/office/drawing/2014/main" id="{D43213A5-9914-4E3A-9E98-91AC28536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0" name="Freeform 29">
              <a:extLst>
                <a:ext uri="{FF2B5EF4-FFF2-40B4-BE49-F238E27FC236}">
                  <a16:creationId xmlns:a16="http://schemas.microsoft.com/office/drawing/2014/main" id="{74B98549-F54E-4F73-A98D-A40C842A6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1" name="Freeform 30">
              <a:extLst>
                <a:ext uri="{FF2B5EF4-FFF2-40B4-BE49-F238E27FC236}">
                  <a16:creationId xmlns:a16="http://schemas.microsoft.com/office/drawing/2014/main" id="{9E9693A0-E8C3-4131-91EE-A5D76AECD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2" name="Freeform 31">
              <a:extLst>
                <a:ext uri="{FF2B5EF4-FFF2-40B4-BE49-F238E27FC236}">
                  <a16:creationId xmlns:a16="http://schemas.microsoft.com/office/drawing/2014/main" id="{6F47DD8B-264C-4702-A2DF-AB188B81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3" name="Freeform 32">
              <a:extLst>
                <a:ext uri="{FF2B5EF4-FFF2-40B4-BE49-F238E27FC236}">
                  <a16:creationId xmlns:a16="http://schemas.microsoft.com/office/drawing/2014/main" id="{4EEDA5AA-3F81-47B1-8F34-2A8C9D813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4" name="Freeform 33">
              <a:extLst>
                <a:ext uri="{FF2B5EF4-FFF2-40B4-BE49-F238E27FC236}">
                  <a16:creationId xmlns:a16="http://schemas.microsoft.com/office/drawing/2014/main" id="{FD6EC311-F6A5-450C-BD76-E7EB62533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5" name="Freeform 34">
              <a:extLst>
                <a:ext uri="{FF2B5EF4-FFF2-40B4-BE49-F238E27FC236}">
                  <a16:creationId xmlns:a16="http://schemas.microsoft.com/office/drawing/2014/main" id="{A2174962-6CF5-433D-A987-604AEE0B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6" name="Freeform 35">
              <a:extLst>
                <a:ext uri="{FF2B5EF4-FFF2-40B4-BE49-F238E27FC236}">
                  <a16:creationId xmlns:a16="http://schemas.microsoft.com/office/drawing/2014/main" id="{6E615743-C28A-4C21-AF02-585BABAE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7" name="Freeform 36">
              <a:extLst>
                <a:ext uri="{FF2B5EF4-FFF2-40B4-BE49-F238E27FC236}">
                  <a16:creationId xmlns:a16="http://schemas.microsoft.com/office/drawing/2014/main" id="{CDDB6DEE-BFDC-4F21-9E58-6C52FF555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8" name="Freeform 37">
              <a:extLst>
                <a:ext uri="{FF2B5EF4-FFF2-40B4-BE49-F238E27FC236}">
                  <a16:creationId xmlns:a16="http://schemas.microsoft.com/office/drawing/2014/main" id="{B5E4850F-A484-4ADE-A1A1-A960F740B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9" name="Freeform 38">
              <a:extLst>
                <a:ext uri="{FF2B5EF4-FFF2-40B4-BE49-F238E27FC236}">
                  <a16:creationId xmlns:a16="http://schemas.microsoft.com/office/drawing/2014/main" id="{EBC57A60-13F6-43DF-9607-163B4F3A9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0" name="Freeform 39">
              <a:extLst>
                <a:ext uri="{FF2B5EF4-FFF2-40B4-BE49-F238E27FC236}">
                  <a16:creationId xmlns:a16="http://schemas.microsoft.com/office/drawing/2014/main" id="{4626C4BD-54C4-4C15-9D73-86FF8FF76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1" name="Freeform 40">
              <a:extLst>
                <a:ext uri="{FF2B5EF4-FFF2-40B4-BE49-F238E27FC236}">
                  <a16:creationId xmlns:a16="http://schemas.microsoft.com/office/drawing/2014/main" id="{9D298A1D-0436-40B0-9C11-051950F65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2" name="Freeform 43">
              <a:extLst>
                <a:ext uri="{FF2B5EF4-FFF2-40B4-BE49-F238E27FC236}">
                  <a16:creationId xmlns:a16="http://schemas.microsoft.com/office/drawing/2014/main" id="{1661E45D-6F90-40D9-B4B2-2AE3839A9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3" name="Freeform 44">
              <a:extLst>
                <a:ext uri="{FF2B5EF4-FFF2-40B4-BE49-F238E27FC236}">
                  <a16:creationId xmlns:a16="http://schemas.microsoft.com/office/drawing/2014/main" id="{4FC14468-9196-488C-8C19-099DBC3DC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4" name="Freeform 45">
              <a:extLst>
                <a:ext uri="{FF2B5EF4-FFF2-40B4-BE49-F238E27FC236}">
                  <a16:creationId xmlns:a16="http://schemas.microsoft.com/office/drawing/2014/main" id="{F6B11E38-4C2A-4F5C-AC71-5B705CD40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5" name="Freeform 46">
              <a:extLst>
                <a:ext uri="{FF2B5EF4-FFF2-40B4-BE49-F238E27FC236}">
                  <a16:creationId xmlns:a16="http://schemas.microsoft.com/office/drawing/2014/main" id="{1F560598-93C8-4EF2-ACEB-A16F8C5D4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6" name="Freeform 47">
              <a:extLst>
                <a:ext uri="{FF2B5EF4-FFF2-40B4-BE49-F238E27FC236}">
                  <a16:creationId xmlns:a16="http://schemas.microsoft.com/office/drawing/2014/main" id="{1453CF54-FA7D-4316-B522-DDF521DD8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7" name="Freeform 48">
              <a:extLst>
                <a:ext uri="{FF2B5EF4-FFF2-40B4-BE49-F238E27FC236}">
                  <a16:creationId xmlns:a16="http://schemas.microsoft.com/office/drawing/2014/main" id="{4DA7C50B-2A1C-4664-A246-5F38DEB40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8" name="Freeform 71">
              <a:extLst>
                <a:ext uri="{FF2B5EF4-FFF2-40B4-BE49-F238E27FC236}">
                  <a16:creationId xmlns:a16="http://schemas.microsoft.com/office/drawing/2014/main" id="{7976349E-982F-4980-A31C-D30AF864C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9" name="Freeform 72">
              <a:extLst>
                <a:ext uri="{FF2B5EF4-FFF2-40B4-BE49-F238E27FC236}">
                  <a16:creationId xmlns:a16="http://schemas.microsoft.com/office/drawing/2014/main" id="{87BD9152-AEEE-409C-9CA9-99AF3654C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0" name="Oval 95">
              <a:extLst>
                <a:ext uri="{FF2B5EF4-FFF2-40B4-BE49-F238E27FC236}">
                  <a16:creationId xmlns:a16="http://schemas.microsoft.com/office/drawing/2014/main" id="{CC2806B1-7990-4B2B-BD19-1E94D68C7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1" name="Oval 96">
              <a:extLst>
                <a:ext uri="{FF2B5EF4-FFF2-40B4-BE49-F238E27FC236}">
                  <a16:creationId xmlns:a16="http://schemas.microsoft.com/office/drawing/2014/main" id="{B439361F-AC9D-4B41-B863-2B885855E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2" name="Oval 97">
              <a:extLst>
                <a:ext uri="{FF2B5EF4-FFF2-40B4-BE49-F238E27FC236}">
                  <a16:creationId xmlns:a16="http://schemas.microsoft.com/office/drawing/2014/main" id="{6D0E4A83-DD4F-46B5-8F5A-9B493DB06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3" name="Oval 98">
              <a:extLst>
                <a:ext uri="{FF2B5EF4-FFF2-40B4-BE49-F238E27FC236}">
                  <a16:creationId xmlns:a16="http://schemas.microsoft.com/office/drawing/2014/main" id="{CF7986E8-3880-46EE-A18B-AC5A44C6F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4" name="Oval 99">
              <a:extLst>
                <a:ext uri="{FF2B5EF4-FFF2-40B4-BE49-F238E27FC236}">
                  <a16:creationId xmlns:a16="http://schemas.microsoft.com/office/drawing/2014/main" id="{CC73B962-CE5E-41CC-BF0C-37B317698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5" name="Oval 100">
              <a:extLst>
                <a:ext uri="{FF2B5EF4-FFF2-40B4-BE49-F238E27FC236}">
                  <a16:creationId xmlns:a16="http://schemas.microsoft.com/office/drawing/2014/main" id="{050E7827-2A32-466B-9552-C4423C5F5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6" name="Oval 101">
              <a:extLst>
                <a:ext uri="{FF2B5EF4-FFF2-40B4-BE49-F238E27FC236}">
                  <a16:creationId xmlns:a16="http://schemas.microsoft.com/office/drawing/2014/main" id="{54CC8917-E836-4647-BDA4-06148E520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7" name="Oval 102">
              <a:extLst>
                <a:ext uri="{FF2B5EF4-FFF2-40B4-BE49-F238E27FC236}">
                  <a16:creationId xmlns:a16="http://schemas.microsoft.com/office/drawing/2014/main" id="{4DB0A815-C522-419D-998E-07D254500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8" name="Oval 103">
              <a:extLst>
                <a:ext uri="{FF2B5EF4-FFF2-40B4-BE49-F238E27FC236}">
                  <a16:creationId xmlns:a16="http://schemas.microsoft.com/office/drawing/2014/main" id="{CE1DCAD3-B5C2-4213-98FF-0801CD83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" name="Group 54">
            <a:extLst>
              <a:ext uri="{FF2B5EF4-FFF2-40B4-BE49-F238E27FC236}">
                <a16:creationId xmlns:a16="http://schemas.microsoft.com/office/drawing/2014/main" id="{86ECA9AC-D92B-49E9-8CB5-15797A0F6A00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92075" y="92075"/>
            <a:ext cx="4759326" cy="4572000"/>
            <a:chOff x="0" y="0"/>
            <a:chExt cx="4756151" cy="4570413"/>
          </a:xfrm>
        </p:grpSpPr>
        <p:sp>
          <p:nvSpPr>
            <p:cNvPr id="4150" name="Freeform 51">
              <a:extLst>
                <a:ext uri="{FF2B5EF4-FFF2-40B4-BE49-F238E27FC236}">
                  <a16:creationId xmlns:a16="http://schemas.microsoft.com/office/drawing/2014/main" id="{E3857684-4963-494A-A2C5-FD835D639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1" name="Freeform 52">
              <a:extLst>
                <a:ext uri="{FF2B5EF4-FFF2-40B4-BE49-F238E27FC236}">
                  <a16:creationId xmlns:a16="http://schemas.microsoft.com/office/drawing/2014/main" id="{7CD975BD-F158-4500-8D40-38B1C876D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2" name="Freeform 53">
              <a:extLst>
                <a:ext uri="{FF2B5EF4-FFF2-40B4-BE49-F238E27FC236}">
                  <a16:creationId xmlns:a16="http://schemas.microsoft.com/office/drawing/2014/main" id="{48E20EE2-71FB-4403-A6B9-2E265FE72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3" name="Freeform 54">
              <a:extLst>
                <a:ext uri="{FF2B5EF4-FFF2-40B4-BE49-F238E27FC236}">
                  <a16:creationId xmlns:a16="http://schemas.microsoft.com/office/drawing/2014/main" id="{372CFE0F-E484-4538-ADB3-663C94B10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4" name="Freeform 58">
              <a:extLst>
                <a:ext uri="{FF2B5EF4-FFF2-40B4-BE49-F238E27FC236}">
                  <a16:creationId xmlns:a16="http://schemas.microsoft.com/office/drawing/2014/main" id="{50381F1E-FAC1-4AE2-8647-9F09D1B2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5" name="Freeform 59">
              <a:extLst>
                <a:ext uri="{FF2B5EF4-FFF2-40B4-BE49-F238E27FC236}">
                  <a16:creationId xmlns:a16="http://schemas.microsoft.com/office/drawing/2014/main" id="{78F89E77-7B61-4203-9B2A-34A67858B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6" name="Freeform 60">
              <a:extLst>
                <a:ext uri="{FF2B5EF4-FFF2-40B4-BE49-F238E27FC236}">
                  <a16:creationId xmlns:a16="http://schemas.microsoft.com/office/drawing/2014/main" id="{B0F9DA5C-1A83-479E-8B5D-9DC5CBE7F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7" name="Freeform 61">
              <a:extLst>
                <a:ext uri="{FF2B5EF4-FFF2-40B4-BE49-F238E27FC236}">
                  <a16:creationId xmlns:a16="http://schemas.microsoft.com/office/drawing/2014/main" id="{5753C7F7-C927-4163-BD22-30B5F317D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8" name="Freeform 62">
              <a:extLst>
                <a:ext uri="{FF2B5EF4-FFF2-40B4-BE49-F238E27FC236}">
                  <a16:creationId xmlns:a16="http://schemas.microsoft.com/office/drawing/2014/main" id="{98AFF801-C57D-4235-8C91-02389948B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9" name="Freeform 63">
              <a:extLst>
                <a:ext uri="{FF2B5EF4-FFF2-40B4-BE49-F238E27FC236}">
                  <a16:creationId xmlns:a16="http://schemas.microsoft.com/office/drawing/2014/main" id="{7FA9987E-52FF-42D5-8B70-B0E99A5D3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0" name="Freeform 64">
              <a:extLst>
                <a:ext uri="{FF2B5EF4-FFF2-40B4-BE49-F238E27FC236}">
                  <a16:creationId xmlns:a16="http://schemas.microsoft.com/office/drawing/2014/main" id="{B0681F81-63C3-4BA2-A9DD-2F7953522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1" name="Freeform 65">
              <a:extLst>
                <a:ext uri="{FF2B5EF4-FFF2-40B4-BE49-F238E27FC236}">
                  <a16:creationId xmlns:a16="http://schemas.microsoft.com/office/drawing/2014/main" id="{0F60B4E8-3EEB-4292-9389-DD370C0EA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2" name="Freeform 66">
              <a:extLst>
                <a:ext uri="{FF2B5EF4-FFF2-40B4-BE49-F238E27FC236}">
                  <a16:creationId xmlns:a16="http://schemas.microsoft.com/office/drawing/2014/main" id="{B0C27B04-B601-4BBA-9149-31DE2319A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3" name="Freeform 67">
              <a:extLst>
                <a:ext uri="{FF2B5EF4-FFF2-40B4-BE49-F238E27FC236}">
                  <a16:creationId xmlns:a16="http://schemas.microsoft.com/office/drawing/2014/main" id="{92733FD0-BCBD-4A6C-AE8A-B8F6D7EAC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4" name="Freeform 68">
              <a:extLst>
                <a:ext uri="{FF2B5EF4-FFF2-40B4-BE49-F238E27FC236}">
                  <a16:creationId xmlns:a16="http://schemas.microsoft.com/office/drawing/2014/main" id="{B094F0FD-A068-45A3-BEA3-4BB3B8F03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5" name="Freeform 69">
              <a:extLst>
                <a:ext uri="{FF2B5EF4-FFF2-40B4-BE49-F238E27FC236}">
                  <a16:creationId xmlns:a16="http://schemas.microsoft.com/office/drawing/2014/main" id="{BD34ED9A-F141-4F07-A44E-80D9D59C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6" name="Freeform 70">
              <a:extLst>
                <a:ext uri="{FF2B5EF4-FFF2-40B4-BE49-F238E27FC236}">
                  <a16:creationId xmlns:a16="http://schemas.microsoft.com/office/drawing/2014/main" id="{7929CCDF-C490-4C01-B6A7-9F357B798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7" name="Freeform 75">
              <a:extLst>
                <a:ext uri="{FF2B5EF4-FFF2-40B4-BE49-F238E27FC236}">
                  <a16:creationId xmlns:a16="http://schemas.microsoft.com/office/drawing/2014/main" id="{1CFA8770-A1CC-4D30-8AEB-50CC1934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8" name="Freeform 76">
              <a:extLst>
                <a:ext uri="{FF2B5EF4-FFF2-40B4-BE49-F238E27FC236}">
                  <a16:creationId xmlns:a16="http://schemas.microsoft.com/office/drawing/2014/main" id="{695F4A06-133D-4768-868E-B70CA38E2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9" name="Freeform 77">
              <a:extLst>
                <a:ext uri="{FF2B5EF4-FFF2-40B4-BE49-F238E27FC236}">
                  <a16:creationId xmlns:a16="http://schemas.microsoft.com/office/drawing/2014/main" id="{5370B1BA-B231-47A4-91D5-77F1C973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0" name="Freeform 78">
              <a:extLst>
                <a:ext uri="{FF2B5EF4-FFF2-40B4-BE49-F238E27FC236}">
                  <a16:creationId xmlns:a16="http://schemas.microsoft.com/office/drawing/2014/main" id="{0FB1E0B2-5222-4386-8B86-BB29108B2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1" name="Freeform 82">
              <a:extLst>
                <a:ext uri="{FF2B5EF4-FFF2-40B4-BE49-F238E27FC236}">
                  <a16:creationId xmlns:a16="http://schemas.microsoft.com/office/drawing/2014/main" id="{27BA2F00-B265-4B36-B1DC-AEA4210BD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2" name="Freeform 83">
              <a:extLst>
                <a:ext uri="{FF2B5EF4-FFF2-40B4-BE49-F238E27FC236}">
                  <a16:creationId xmlns:a16="http://schemas.microsoft.com/office/drawing/2014/main" id="{AC86B054-F272-4173-B706-D89E8928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3" name="Freeform 84">
              <a:extLst>
                <a:ext uri="{FF2B5EF4-FFF2-40B4-BE49-F238E27FC236}">
                  <a16:creationId xmlns:a16="http://schemas.microsoft.com/office/drawing/2014/main" id="{8B7834F5-3B0F-43B2-B998-A2EC34D7A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4" name="Freeform 85">
              <a:extLst>
                <a:ext uri="{FF2B5EF4-FFF2-40B4-BE49-F238E27FC236}">
                  <a16:creationId xmlns:a16="http://schemas.microsoft.com/office/drawing/2014/main" id="{EFE2BE04-2848-450F-826A-29FF38B9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5" name="Freeform 86">
              <a:extLst>
                <a:ext uri="{FF2B5EF4-FFF2-40B4-BE49-F238E27FC236}">
                  <a16:creationId xmlns:a16="http://schemas.microsoft.com/office/drawing/2014/main" id="{E0D7F0AE-36A6-47B0-B22E-E620F14F8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6" name="Freeform 87">
              <a:extLst>
                <a:ext uri="{FF2B5EF4-FFF2-40B4-BE49-F238E27FC236}">
                  <a16:creationId xmlns:a16="http://schemas.microsoft.com/office/drawing/2014/main" id="{1B734EBD-D3E4-4FB2-B7F7-43B1B6A58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7" name="Freeform 88">
              <a:extLst>
                <a:ext uri="{FF2B5EF4-FFF2-40B4-BE49-F238E27FC236}">
                  <a16:creationId xmlns:a16="http://schemas.microsoft.com/office/drawing/2014/main" id="{962C9623-EF93-493D-94E7-7FF6908ED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8" name="Freeform 89">
              <a:extLst>
                <a:ext uri="{FF2B5EF4-FFF2-40B4-BE49-F238E27FC236}">
                  <a16:creationId xmlns:a16="http://schemas.microsoft.com/office/drawing/2014/main" id="{544C72CF-1F81-46F4-B5E0-37CD1B9FF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9" name="Freeform 90">
              <a:extLst>
                <a:ext uri="{FF2B5EF4-FFF2-40B4-BE49-F238E27FC236}">
                  <a16:creationId xmlns:a16="http://schemas.microsoft.com/office/drawing/2014/main" id="{8DAB67A1-9FEC-41E5-AB39-FFA8AA38F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0" name="Freeform 91">
              <a:extLst>
                <a:ext uri="{FF2B5EF4-FFF2-40B4-BE49-F238E27FC236}">
                  <a16:creationId xmlns:a16="http://schemas.microsoft.com/office/drawing/2014/main" id="{523E7488-1F89-4B09-9AC0-5B9204419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1" name="Freeform 92">
              <a:extLst>
                <a:ext uri="{FF2B5EF4-FFF2-40B4-BE49-F238E27FC236}">
                  <a16:creationId xmlns:a16="http://schemas.microsoft.com/office/drawing/2014/main" id="{0D172BE5-D1A7-4BF9-8727-251BCF649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2" name="Freeform 93">
              <a:extLst>
                <a:ext uri="{FF2B5EF4-FFF2-40B4-BE49-F238E27FC236}">
                  <a16:creationId xmlns:a16="http://schemas.microsoft.com/office/drawing/2014/main" id="{18398BEB-9701-40F0-99BB-0284DAD0F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3" name="Freeform 94">
              <a:extLst>
                <a:ext uri="{FF2B5EF4-FFF2-40B4-BE49-F238E27FC236}">
                  <a16:creationId xmlns:a16="http://schemas.microsoft.com/office/drawing/2014/main" id="{BA367A33-9D27-4DC4-ADD9-8527DAFF8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4" name="Oval 104">
              <a:extLst>
                <a:ext uri="{FF2B5EF4-FFF2-40B4-BE49-F238E27FC236}">
                  <a16:creationId xmlns:a16="http://schemas.microsoft.com/office/drawing/2014/main" id="{C142E0F2-7BF2-44C8-9A9E-8C71E2BAE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5" name="Oval 105">
              <a:extLst>
                <a:ext uri="{FF2B5EF4-FFF2-40B4-BE49-F238E27FC236}">
                  <a16:creationId xmlns:a16="http://schemas.microsoft.com/office/drawing/2014/main" id="{2FC105FA-34BF-41D1-8C00-E2024972C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6" name="Oval 106">
              <a:extLst>
                <a:ext uri="{FF2B5EF4-FFF2-40B4-BE49-F238E27FC236}">
                  <a16:creationId xmlns:a16="http://schemas.microsoft.com/office/drawing/2014/main" id="{ACC55370-59FB-4041-BC22-8384D07B5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7" name="Oval 107">
              <a:extLst>
                <a:ext uri="{FF2B5EF4-FFF2-40B4-BE49-F238E27FC236}">
                  <a16:creationId xmlns:a16="http://schemas.microsoft.com/office/drawing/2014/main" id="{47AC8D5F-90AE-405B-B864-CC596EB10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8" name="Oval 108">
              <a:extLst>
                <a:ext uri="{FF2B5EF4-FFF2-40B4-BE49-F238E27FC236}">
                  <a16:creationId xmlns:a16="http://schemas.microsoft.com/office/drawing/2014/main" id="{37CF519E-51C0-4973-AF6E-9136F560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9" name="Oval 109">
              <a:extLst>
                <a:ext uri="{FF2B5EF4-FFF2-40B4-BE49-F238E27FC236}">
                  <a16:creationId xmlns:a16="http://schemas.microsoft.com/office/drawing/2014/main" id="{3F441033-C4D6-4AAD-A4BD-C5D65DF6A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90" name="Oval 110">
              <a:extLst>
                <a:ext uri="{FF2B5EF4-FFF2-40B4-BE49-F238E27FC236}">
                  <a16:creationId xmlns:a16="http://schemas.microsoft.com/office/drawing/2014/main" id="{F339BA58-3E3B-4C99-A67D-B6292E72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91" name="Oval 111">
              <a:extLst>
                <a:ext uri="{FF2B5EF4-FFF2-40B4-BE49-F238E27FC236}">
                  <a16:creationId xmlns:a16="http://schemas.microsoft.com/office/drawing/2014/main" id="{1B32C359-6FC7-4FE5-8D75-57A4254B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217" name="文本框 2">
            <a:extLst>
              <a:ext uri="{FF2B5EF4-FFF2-40B4-BE49-F238E27FC236}">
                <a16:creationId xmlns:a16="http://schemas.microsoft.com/office/drawing/2014/main" id="{98FE80C1-C164-479E-842E-3AD9FF4F5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2630488"/>
            <a:ext cx="488473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 1</a:t>
            </a:r>
          </a:p>
          <a:p>
            <a:pPr algn="ctr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毕业设计的重要性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/>
                                        <p:tgtEl>
                                          <p:spTgt spid="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7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2">
            <a:extLst>
              <a:ext uri="{FF2B5EF4-FFF2-40B4-BE49-F238E27FC236}">
                <a16:creationId xmlns:a16="http://schemas.microsoft.com/office/drawing/2014/main" id="{C3FE1E49-0193-4D55-8ACA-C951A67C799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5122" name="Freeform 51">
              <a:extLst>
                <a:ext uri="{FF2B5EF4-FFF2-40B4-BE49-F238E27FC236}">
                  <a16:creationId xmlns:a16="http://schemas.microsoft.com/office/drawing/2014/main" id="{EF00104E-A846-4D35-AF42-81ECAF8E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3" name="Freeform 52">
              <a:extLst>
                <a:ext uri="{FF2B5EF4-FFF2-40B4-BE49-F238E27FC236}">
                  <a16:creationId xmlns:a16="http://schemas.microsoft.com/office/drawing/2014/main" id="{1FA76D05-4213-43B1-B421-66E766B2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4" name="Freeform 53">
              <a:extLst>
                <a:ext uri="{FF2B5EF4-FFF2-40B4-BE49-F238E27FC236}">
                  <a16:creationId xmlns:a16="http://schemas.microsoft.com/office/drawing/2014/main" id="{AC5BC662-455C-4C8E-8714-E019606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5" name="Freeform 54">
              <a:extLst>
                <a:ext uri="{FF2B5EF4-FFF2-40B4-BE49-F238E27FC236}">
                  <a16:creationId xmlns:a16="http://schemas.microsoft.com/office/drawing/2014/main" id="{8C37E8DF-001A-44BB-85CA-072C33A2C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6" name="Freeform 58">
              <a:extLst>
                <a:ext uri="{FF2B5EF4-FFF2-40B4-BE49-F238E27FC236}">
                  <a16:creationId xmlns:a16="http://schemas.microsoft.com/office/drawing/2014/main" id="{259C5325-1A23-42E0-8A29-B44B3B43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7" name="Freeform 59">
              <a:extLst>
                <a:ext uri="{FF2B5EF4-FFF2-40B4-BE49-F238E27FC236}">
                  <a16:creationId xmlns:a16="http://schemas.microsoft.com/office/drawing/2014/main" id="{9EBCBDBD-8FBC-4877-95E7-66459604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8" name="Freeform 60">
              <a:extLst>
                <a:ext uri="{FF2B5EF4-FFF2-40B4-BE49-F238E27FC236}">
                  <a16:creationId xmlns:a16="http://schemas.microsoft.com/office/drawing/2014/main" id="{9F70F314-D5C8-4561-8693-EB72ECBBE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9" name="Freeform 61">
              <a:extLst>
                <a:ext uri="{FF2B5EF4-FFF2-40B4-BE49-F238E27FC236}">
                  <a16:creationId xmlns:a16="http://schemas.microsoft.com/office/drawing/2014/main" id="{1260A780-8005-4927-BCA7-A1BF6BF9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0" name="Freeform 62">
              <a:extLst>
                <a:ext uri="{FF2B5EF4-FFF2-40B4-BE49-F238E27FC236}">
                  <a16:creationId xmlns:a16="http://schemas.microsoft.com/office/drawing/2014/main" id="{62429C22-EFF5-4F7B-BB36-7E5A2A65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1" name="Freeform 63">
              <a:extLst>
                <a:ext uri="{FF2B5EF4-FFF2-40B4-BE49-F238E27FC236}">
                  <a16:creationId xmlns:a16="http://schemas.microsoft.com/office/drawing/2014/main" id="{F4DA121C-AF47-4547-9486-94C882016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2" name="Freeform 64">
              <a:extLst>
                <a:ext uri="{FF2B5EF4-FFF2-40B4-BE49-F238E27FC236}">
                  <a16:creationId xmlns:a16="http://schemas.microsoft.com/office/drawing/2014/main" id="{F685DD32-D41E-499B-AC86-31886614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3" name="Freeform 65">
              <a:extLst>
                <a:ext uri="{FF2B5EF4-FFF2-40B4-BE49-F238E27FC236}">
                  <a16:creationId xmlns:a16="http://schemas.microsoft.com/office/drawing/2014/main" id="{A265F374-E1D7-46FC-8B2A-15CAA1653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4" name="Freeform 66">
              <a:extLst>
                <a:ext uri="{FF2B5EF4-FFF2-40B4-BE49-F238E27FC236}">
                  <a16:creationId xmlns:a16="http://schemas.microsoft.com/office/drawing/2014/main" id="{DBE48229-1E5B-42CE-B803-748046ED3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5" name="Freeform 67">
              <a:extLst>
                <a:ext uri="{FF2B5EF4-FFF2-40B4-BE49-F238E27FC236}">
                  <a16:creationId xmlns:a16="http://schemas.microsoft.com/office/drawing/2014/main" id="{47313DAA-7177-4E0A-A426-9F6A3609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6" name="Freeform 68">
              <a:extLst>
                <a:ext uri="{FF2B5EF4-FFF2-40B4-BE49-F238E27FC236}">
                  <a16:creationId xmlns:a16="http://schemas.microsoft.com/office/drawing/2014/main" id="{BEDDE3FC-56A5-42BF-B4A3-003AC9A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7" name="Freeform 69">
              <a:extLst>
                <a:ext uri="{FF2B5EF4-FFF2-40B4-BE49-F238E27FC236}">
                  <a16:creationId xmlns:a16="http://schemas.microsoft.com/office/drawing/2014/main" id="{2FE666F7-E0C7-463B-8EBF-60B7C1CF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8" name="Freeform 70">
              <a:extLst>
                <a:ext uri="{FF2B5EF4-FFF2-40B4-BE49-F238E27FC236}">
                  <a16:creationId xmlns:a16="http://schemas.microsoft.com/office/drawing/2014/main" id="{37D34231-47CB-472A-8445-8F138D6A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Freeform 75">
              <a:extLst>
                <a:ext uri="{FF2B5EF4-FFF2-40B4-BE49-F238E27FC236}">
                  <a16:creationId xmlns:a16="http://schemas.microsoft.com/office/drawing/2014/main" id="{DC81F2E5-51BE-44C4-8795-C76F98FE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0" name="Freeform 76">
              <a:extLst>
                <a:ext uri="{FF2B5EF4-FFF2-40B4-BE49-F238E27FC236}">
                  <a16:creationId xmlns:a16="http://schemas.microsoft.com/office/drawing/2014/main" id="{CBBA113F-93FD-4B69-992F-2FB2449D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1" name="Freeform 77">
              <a:extLst>
                <a:ext uri="{FF2B5EF4-FFF2-40B4-BE49-F238E27FC236}">
                  <a16:creationId xmlns:a16="http://schemas.microsoft.com/office/drawing/2014/main" id="{B3FFADD3-0CED-42A7-8EB0-F66A662F9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2" name="Freeform 78">
              <a:extLst>
                <a:ext uri="{FF2B5EF4-FFF2-40B4-BE49-F238E27FC236}">
                  <a16:creationId xmlns:a16="http://schemas.microsoft.com/office/drawing/2014/main" id="{6AD8A95D-4BB9-4188-94CA-657DB189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3" name="Freeform 82">
              <a:extLst>
                <a:ext uri="{FF2B5EF4-FFF2-40B4-BE49-F238E27FC236}">
                  <a16:creationId xmlns:a16="http://schemas.microsoft.com/office/drawing/2014/main" id="{733FA939-79E4-4DE7-825F-42475E2D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4" name="Freeform 83">
              <a:extLst>
                <a:ext uri="{FF2B5EF4-FFF2-40B4-BE49-F238E27FC236}">
                  <a16:creationId xmlns:a16="http://schemas.microsoft.com/office/drawing/2014/main" id="{0B2EBA59-9236-405B-B746-A5436353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5" name="Freeform 84">
              <a:extLst>
                <a:ext uri="{FF2B5EF4-FFF2-40B4-BE49-F238E27FC236}">
                  <a16:creationId xmlns:a16="http://schemas.microsoft.com/office/drawing/2014/main" id="{8F83D954-DBCB-426E-A40E-43B03F05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6" name="Freeform 85">
              <a:extLst>
                <a:ext uri="{FF2B5EF4-FFF2-40B4-BE49-F238E27FC236}">
                  <a16:creationId xmlns:a16="http://schemas.microsoft.com/office/drawing/2014/main" id="{46BA9FEF-CE37-4B49-BD52-C4F05F64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7" name="Freeform 86">
              <a:extLst>
                <a:ext uri="{FF2B5EF4-FFF2-40B4-BE49-F238E27FC236}">
                  <a16:creationId xmlns:a16="http://schemas.microsoft.com/office/drawing/2014/main" id="{BF054BB1-19F6-4629-927B-7F277778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8" name="Freeform 87">
              <a:extLst>
                <a:ext uri="{FF2B5EF4-FFF2-40B4-BE49-F238E27FC236}">
                  <a16:creationId xmlns:a16="http://schemas.microsoft.com/office/drawing/2014/main" id="{47F1ECBF-263B-4BD5-834B-955C8DD4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9" name="Freeform 88">
              <a:extLst>
                <a:ext uri="{FF2B5EF4-FFF2-40B4-BE49-F238E27FC236}">
                  <a16:creationId xmlns:a16="http://schemas.microsoft.com/office/drawing/2014/main" id="{D9133A56-5601-4147-8C15-C84D86BF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0" name="Freeform 89">
              <a:extLst>
                <a:ext uri="{FF2B5EF4-FFF2-40B4-BE49-F238E27FC236}">
                  <a16:creationId xmlns:a16="http://schemas.microsoft.com/office/drawing/2014/main" id="{C0BBA81E-FC43-4680-9B6B-E4C2AAC70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1" name="Freeform 90">
              <a:extLst>
                <a:ext uri="{FF2B5EF4-FFF2-40B4-BE49-F238E27FC236}">
                  <a16:creationId xmlns:a16="http://schemas.microsoft.com/office/drawing/2014/main" id="{0F2FA18A-3B0D-402A-8AF2-7197B576E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2" name="Freeform 91">
              <a:extLst>
                <a:ext uri="{FF2B5EF4-FFF2-40B4-BE49-F238E27FC236}">
                  <a16:creationId xmlns:a16="http://schemas.microsoft.com/office/drawing/2014/main" id="{FA502442-4D25-433F-98EF-6CD2CEE57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3" name="Freeform 92">
              <a:extLst>
                <a:ext uri="{FF2B5EF4-FFF2-40B4-BE49-F238E27FC236}">
                  <a16:creationId xmlns:a16="http://schemas.microsoft.com/office/drawing/2014/main" id="{E468F843-EC4D-44EC-8F9B-655AD52BB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4" name="Freeform 93">
              <a:extLst>
                <a:ext uri="{FF2B5EF4-FFF2-40B4-BE49-F238E27FC236}">
                  <a16:creationId xmlns:a16="http://schemas.microsoft.com/office/drawing/2014/main" id="{37E784FD-DC30-4FAB-A5E0-7129ABB35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5" name="Freeform 94">
              <a:extLst>
                <a:ext uri="{FF2B5EF4-FFF2-40B4-BE49-F238E27FC236}">
                  <a16:creationId xmlns:a16="http://schemas.microsoft.com/office/drawing/2014/main" id="{98DDE07C-23DD-43AB-B5C7-EC77686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6" name="Oval 104">
              <a:extLst>
                <a:ext uri="{FF2B5EF4-FFF2-40B4-BE49-F238E27FC236}">
                  <a16:creationId xmlns:a16="http://schemas.microsoft.com/office/drawing/2014/main" id="{DD0EC9E8-7FA3-4AD1-ACC3-3D56264B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7" name="Oval 105">
              <a:extLst>
                <a:ext uri="{FF2B5EF4-FFF2-40B4-BE49-F238E27FC236}">
                  <a16:creationId xmlns:a16="http://schemas.microsoft.com/office/drawing/2014/main" id="{84639EFB-EF1B-4E1C-93DD-2D0AE187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8" name="Oval 106">
              <a:extLst>
                <a:ext uri="{FF2B5EF4-FFF2-40B4-BE49-F238E27FC236}">
                  <a16:creationId xmlns:a16="http://schemas.microsoft.com/office/drawing/2014/main" id="{F539AEFC-E7DA-4C8E-ACDC-44E54B6E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Oval 107">
              <a:extLst>
                <a:ext uri="{FF2B5EF4-FFF2-40B4-BE49-F238E27FC236}">
                  <a16:creationId xmlns:a16="http://schemas.microsoft.com/office/drawing/2014/main" id="{60ED95D0-F899-4987-9AD3-1E6F6FB9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0" name="Oval 108">
              <a:extLst>
                <a:ext uri="{FF2B5EF4-FFF2-40B4-BE49-F238E27FC236}">
                  <a16:creationId xmlns:a16="http://schemas.microsoft.com/office/drawing/2014/main" id="{C79A249D-CFE7-42EE-B874-ED0E8AF4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Oval 109">
              <a:extLst>
                <a:ext uri="{FF2B5EF4-FFF2-40B4-BE49-F238E27FC236}">
                  <a16:creationId xmlns:a16="http://schemas.microsoft.com/office/drawing/2014/main" id="{A871B039-893D-4907-9867-4D27C715A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2" name="Oval 110">
              <a:extLst>
                <a:ext uri="{FF2B5EF4-FFF2-40B4-BE49-F238E27FC236}">
                  <a16:creationId xmlns:a16="http://schemas.microsoft.com/office/drawing/2014/main" id="{BE0F2CC7-18E5-47B7-937F-788FC38D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Oval 111">
              <a:extLst>
                <a:ext uri="{FF2B5EF4-FFF2-40B4-BE49-F238E27FC236}">
                  <a16:creationId xmlns:a16="http://schemas.microsoft.com/office/drawing/2014/main" id="{197A9BD3-F5AA-4740-ABCE-0AF24449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64" name="文本框 2">
            <a:extLst>
              <a:ext uri="{FF2B5EF4-FFF2-40B4-BE49-F238E27FC236}">
                <a16:creationId xmlns:a16="http://schemas.microsoft.com/office/drawing/2014/main" id="{C9107BC4-A661-45CE-B6A2-293CF868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毕业设计的重要性</a:t>
            </a:r>
          </a:p>
        </p:txBody>
      </p:sp>
      <p:grpSp>
        <p:nvGrpSpPr>
          <p:cNvPr id="5170" name="Group 51">
            <a:extLst>
              <a:ext uri="{FF2B5EF4-FFF2-40B4-BE49-F238E27FC236}">
                <a16:creationId xmlns:a16="http://schemas.microsoft.com/office/drawing/2014/main" id="{C7A0AFBE-7803-4CF0-ABB6-A96EE4EB4934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5171" name="Freeform 5">
              <a:extLst>
                <a:ext uri="{FF2B5EF4-FFF2-40B4-BE49-F238E27FC236}">
                  <a16:creationId xmlns:a16="http://schemas.microsoft.com/office/drawing/2014/main" id="{88085D3A-5C70-4030-A24D-423D3964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2" name="Freeform 6">
              <a:extLst>
                <a:ext uri="{FF2B5EF4-FFF2-40B4-BE49-F238E27FC236}">
                  <a16:creationId xmlns:a16="http://schemas.microsoft.com/office/drawing/2014/main" id="{BA7184EA-2DA4-4914-A478-83FE5F6B1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3" name="Freeform 7">
              <a:extLst>
                <a:ext uri="{FF2B5EF4-FFF2-40B4-BE49-F238E27FC236}">
                  <a16:creationId xmlns:a16="http://schemas.microsoft.com/office/drawing/2014/main" id="{EC7617A0-B9B9-4D6C-99B9-875CA903A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4" name="Freeform 8">
              <a:extLst>
                <a:ext uri="{FF2B5EF4-FFF2-40B4-BE49-F238E27FC236}">
                  <a16:creationId xmlns:a16="http://schemas.microsoft.com/office/drawing/2014/main" id="{039C8C47-2C47-44B9-8580-2F6AFFE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5" name="Freeform 9">
              <a:extLst>
                <a:ext uri="{FF2B5EF4-FFF2-40B4-BE49-F238E27FC236}">
                  <a16:creationId xmlns:a16="http://schemas.microsoft.com/office/drawing/2014/main" id="{50A56CF9-E45F-4815-BB4D-4ABB724C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6" name="Freeform 10">
              <a:extLst>
                <a:ext uri="{FF2B5EF4-FFF2-40B4-BE49-F238E27FC236}">
                  <a16:creationId xmlns:a16="http://schemas.microsoft.com/office/drawing/2014/main" id="{ECE831DD-C847-48BB-9B65-087E9E80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7" name="Freeform 11">
              <a:extLst>
                <a:ext uri="{FF2B5EF4-FFF2-40B4-BE49-F238E27FC236}">
                  <a16:creationId xmlns:a16="http://schemas.microsoft.com/office/drawing/2014/main" id="{19E25B98-E39D-4612-ACFF-F259395D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8" name="Freeform 12">
              <a:extLst>
                <a:ext uri="{FF2B5EF4-FFF2-40B4-BE49-F238E27FC236}">
                  <a16:creationId xmlns:a16="http://schemas.microsoft.com/office/drawing/2014/main" id="{9D28BB27-8CE7-4E83-9ACC-B0D27E3EC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9" name="Freeform 13">
              <a:extLst>
                <a:ext uri="{FF2B5EF4-FFF2-40B4-BE49-F238E27FC236}">
                  <a16:creationId xmlns:a16="http://schemas.microsoft.com/office/drawing/2014/main" id="{1A24EB31-7169-4049-A714-3DA79A10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0" name="Freeform 14">
              <a:extLst>
                <a:ext uri="{FF2B5EF4-FFF2-40B4-BE49-F238E27FC236}">
                  <a16:creationId xmlns:a16="http://schemas.microsoft.com/office/drawing/2014/main" id="{224E6353-E790-434B-A0A0-E890DDF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1" name="Freeform 15">
              <a:extLst>
                <a:ext uri="{FF2B5EF4-FFF2-40B4-BE49-F238E27FC236}">
                  <a16:creationId xmlns:a16="http://schemas.microsoft.com/office/drawing/2014/main" id="{A9166CED-82A0-4468-8021-E1A6B23F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2" name="Freeform 16">
              <a:extLst>
                <a:ext uri="{FF2B5EF4-FFF2-40B4-BE49-F238E27FC236}">
                  <a16:creationId xmlns:a16="http://schemas.microsoft.com/office/drawing/2014/main" id="{4395CF10-3C9D-4006-9DCE-C539870A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3" name="Freeform 17">
              <a:extLst>
                <a:ext uri="{FF2B5EF4-FFF2-40B4-BE49-F238E27FC236}">
                  <a16:creationId xmlns:a16="http://schemas.microsoft.com/office/drawing/2014/main" id="{9EFDBC4F-76D1-4544-987F-890DA55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4" name="Freeform 18">
              <a:extLst>
                <a:ext uri="{FF2B5EF4-FFF2-40B4-BE49-F238E27FC236}">
                  <a16:creationId xmlns:a16="http://schemas.microsoft.com/office/drawing/2014/main" id="{40D4E83C-3180-4840-BB1A-CFFF69E6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5" name="Freeform 21">
              <a:extLst>
                <a:ext uri="{FF2B5EF4-FFF2-40B4-BE49-F238E27FC236}">
                  <a16:creationId xmlns:a16="http://schemas.microsoft.com/office/drawing/2014/main" id="{02C94997-30E3-416C-8715-FDA876A9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6" name="Freeform 22">
              <a:extLst>
                <a:ext uri="{FF2B5EF4-FFF2-40B4-BE49-F238E27FC236}">
                  <a16:creationId xmlns:a16="http://schemas.microsoft.com/office/drawing/2014/main" id="{40D6BDDC-CA91-49D8-BF04-2145AA1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7" name="Freeform 23">
              <a:extLst>
                <a:ext uri="{FF2B5EF4-FFF2-40B4-BE49-F238E27FC236}">
                  <a16:creationId xmlns:a16="http://schemas.microsoft.com/office/drawing/2014/main" id="{5175D54E-77BE-4B28-9A29-505E1D46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8" name="Freeform 24">
              <a:extLst>
                <a:ext uri="{FF2B5EF4-FFF2-40B4-BE49-F238E27FC236}">
                  <a16:creationId xmlns:a16="http://schemas.microsoft.com/office/drawing/2014/main" id="{04EC9E9D-5D81-4FCC-B445-FF5EB53F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9" name="Freeform 25">
              <a:extLst>
                <a:ext uri="{FF2B5EF4-FFF2-40B4-BE49-F238E27FC236}">
                  <a16:creationId xmlns:a16="http://schemas.microsoft.com/office/drawing/2014/main" id="{D10065EF-99A9-4C33-9495-6E77A1288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0" name="Freeform 26">
              <a:extLst>
                <a:ext uri="{FF2B5EF4-FFF2-40B4-BE49-F238E27FC236}">
                  <a16:creationId xmlns:a16="http://schemas.microsoft.com/office/drawing/2014/main" id="{81EEABF3-5D41-4AC8-B7C4-FE386093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1" name="Freeform 27">
              <a:extLst>
                <a:ext uri="{FF2B5EF4-FFF2-40B4-BE49-F238E27FC236}">
                  <a16:creationId xmlns:a16="http://schemas.microsoft.com/office/drawing/2014/main" id="{FD4130CF-728F-4A03-AAD6-CD173A34B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2" name="Freeform 28">
              <a:extLst>
                <a:ext uri="{FF2B5EF4-FFF2-40B4-BE49-F238E27FC236}">
                  <a16:creationId xmlns:a16="http://schemas.microsoft.com/office/drawing/2014/main" id="{12B74766-C7B0-4C54-995F-6ED4E90BB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3" name="Freeform 29">
              <a:extLst>
                <a:ext uri="{FF2B5EF4-FFF2-40B4-BE49-F238E27FC236}">
                  <a16:creationId xmlns:a16="http://schemas.microsoft.com/office/drawing/2014/main" id="{2C6FA368-E82D-47DA-AC0C-FDCCF735F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4" name="Freeform 30">
              <a:extLst>
                <a:ext uri="{FF2B5EF4-FFF2-40B4-BE49-F238E27FC236}">
                  <a16:creationId xmlns:a16="http://schemas.microsoft.com/office/drawing/2014/main" id="{D0D2C8F3-A0DA-4DDE-AFAE-A885694D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5" name="Freeform 31">
              <a:extLst>
                <a:ext uri="{FF2B5EF4-FFF2-40B4-BE49-F238E27FC236}">
                  <a16:creationId xmlns:a16="http://schemas.microsoft.com/office/drawing/2014/main" id="{EC8A3233-62A0-4492-AE81-FBCED508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6" name="Freeform 32">
              <a:extLst>
                <a:ext uri="{FF2B5EF4-FFF2-40B4-BE49-F238E27FC236}">
                  <a16:creationId xmlns:a16="http://schemas.microsoft.com/office/drawing/2014/main" id="{614DAFDC-07E6-421B-95D8-C505B717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7" name="Freeform 33">
              <a:extLst>
                <a:ext uri="{FF2B5EF4-FFF2-40B4-BE49-F238E27FC236}">
                  <a16:creationId xmlns:a16="http://schemas.microsoft.com/office/drawing/2014/main" id="{911C4BD9-3692-49FB-A0D0-76E1BE5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8" name="Freeform 34">
              <a:extLst>
                <a:ext uri="{FF2B5EF4-FFF2-40B4-BE49-F238E27FC236}">
                  <a16:creationId xmlns:a16="http://schemas.microsoft.com/office/drawing/2014/main" id="{5E552A02-B4B2-4E8B-8C60-9555735B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9" name="Freeform 35">
              <a:extLst>
                <a:ext uri="{FF2B5EF4-FFF2-40B4-BE49-F238E27FC236}">
                  <a16:creationId xmlns:a16="http://schemas.microsoft.com/office/drawing/2014/main" id="{D4CEE985-FD55-404B-B3A9-71774C0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0" name="Freeform 36">
              <a:extLst>
                <a:ext uri="{FF2B5EF4-FFF2-40B4-BE49-F238E27FC236}">
                  <a16:creationId xmlns:a16="http://schemas.microsoft.com/office/drawing/2014/main" id="{6C7DEBEB-983A-4125-9AED-F0D7BB38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1" name="Freeform 37">
              <a:extLst>
                <a:ext uri="{FF2B5EF4-FFF2-40B4-BE49-F238E27FC236}">
                  <a16:creationId xmlns:a16="http://schemas.microsoft.com/office/drawing/2014/main" id="{844BE7C5-C955-47AD-AC66-4EEB011BC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2" name="Freeform 38">
              <a:extLst>
                <a:ext uri="{FF2B5EF4-FFF2-40B4-BE49-F238E27FC236}">
                  <a16:creationId xmlns:a16="http://schemas.microsoft.com/office/drawing/2014/main" id="{F626E0DB-6C49-45A6-85A0-B06423BE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3" name="Freeform 39">
              <a:extLst>
                <a:ext uri="{FF2B5EF4-FFF2-40B4-BE49-F238E27FC236}">
                  <a16:creationId xmlns:a16="http://schemas.microsoft.com/office/drawing/2014/main" id="{24A15F94-5380-4F2F-B7C6-19DFD7D1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4" name="Freeform 40">
              <a:extLst>
                <a:ext uri="{FF2B5EF4-FFF2-40B4-BE49-F238E27FC236}">
                  <a16:creationId xmlns:a16="http://schemas.microsoft.com/office/drawing/2014/main" id="{8A48800B-E8C9-49C4-AC88-C194C42F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5" name="Freeform 43">
              <a:extLst>
                <a:ext uri="{FF2B5EF4-FFF2-40B4-BE49-F238E27FC236}">
                  <a16:creationId xmlns:a16="http://schemas.microsoft.com/office/drawing/2014/main" id="{AA6322C9-E8B1-419F-8052-6A0800DB6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6" name="Freeform 44">
              <a:extLst>
                <a:ext uri="{FF2B5EF4-FFF2-40B4-BE49-F238E27FC236}">
                  <a16:creationId xmlns:a16="http://schemas.microsoft.com/office/drawing/2014/main" id="{0633B989-3A6C-4B7E-8EA3-E4C538FC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7" name="Freeform 45">
              <a:extLst>
                <a:ext uri="{FF2B5EF4-FFF2-40B4-BE49-F238E27FC236}">
                  <a16:creationId xmlns:a16="http://schemas.microsoft.com/office/drawing/2014/main" id="{F0365BA9-38E4-4055-AAA0-0BD1A57D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8" name="Freeform 46">
              <a:extLst>
                <a:ext uri="{FF2B5EF4-FFF2-40B4-BE49-F238E27FC236}">
                  <a16:creationId xmlns:a16="http://schemas.microsoft.com/office/drawing/2014/main" id="{701C5206-4C1B-4F23-87CB-80EF6824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9" name="Freeform 47">
              <a:extLst>
                <a:ext uri="{FF2B5EF4-FFF2-40B4-BE49-F238E27FC236}">
                  <a16:creationId xmlns:a16="http://schemas.microsoft.com/office/drawing/2014/main" id="{9035570B-5FBD-4AB9-8B7F-BD4E63E13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0" name="Freeform 48">
              <a:extLst>
                <a:ext uri="{FF2B5EF4-FFF2-40B4-BE49-F238E27FC236}">
                  <a16:creationId xmlns:a16="http://schemas.microsoft.com/office/drawing/2014/main" id="{981FDDF4-004C-4CE1-AFA8-C7DCA4E1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1" name="Freeform 71">
              <a:extLst>
                <a:ext uri="{FF2B5EF4-FFF2-40B4-BE49-F238E27FC236}">
                  <a16:creationId xmlns:a16="http://schemas.microsoft.com/office/drawing/2014/main" id="{4B7D85E9-4C7C-4CF1-A475-257391695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2" name="Freeform 72">
              <a:extLst>
                <a:ext uri="{FF2B5EF4-FFF2-40B4-BE49-F238E27FC236}">
                  <a16:creationId xmlns:a16="http://schemas.microsoft.com/office/drawing/2014/main" id="{B9367FC9-E644-4C96-A905-99955964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3" name="Oval 95">
              <a:extLst>
                <a:ext uri="{FF2B5EF4-FFF2-40B4-BE49-F238E27FC236}">
                  <a16:creationId xmlns:a16="http://schemas.microsoft.com/office/drawing/2014/main" id="{369A22FE-1675-42C0-B8AA-FF773566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4" name="Oval 96">
              <a:extLst>
                <a:ext uri="{FF2B5EF4-FFF2-40B4-BE49-F238E27FC236}">
                  <a16:creationId xmlns:a16="http://schemas.microsoft.com/office/drawing/2014/main" id="{32B133CC-DE35-491B-B128-6EA17ABA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5" name="Oval 97">
              <a:extLst>
                <a:ext uri="{FF2B5EF4-FFF2-40B4-BE49-F238E27FC236}">
                  <a16:creationId xmlns:a16="http://schemas.microsoft.com/office/drawing/2014/main" id="{B8C7636E-DE14-4F4D-BC37-FE7F8E70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6" name="Oval 98">
              <a:extLst>
                <a:ext uri="{FF2B5EF4-FFF2-40B4-BE49-F238E27FC236}">
                  <a16:creationId xmlns:a16="http://schemas.microsoft.com/office/drawing/2014/main" id="{995AC886-FB7E-4680-BDE3-8371ACCF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7" name="Oval 99">
              <a:extLst>
                <a:ext uri="{FF2B5EF4-FFF2-40B4-BE49-F238E27FC236}">
                  <a16:creationId xmlns:a16="http://schemas.microsoft.com/office/drawing/2014/main" id="{248AD92B-7B73-4612-97DC-B8EBAF00A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8" name="Oval 100">
              <a:extLst>
                <a:ext uri="{FF2B5EF4-FFF2-40B4-BE49-F238E27FC236}">
                  <a16:creationId xmlns:a16="http://schemas.microsoft.com/office/drawing/2014/main" id="{742D150B-E795-4C65-8747-D7B0FAF4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9" name="Oval 101">
              <a:extLst>
                <a:ext uri="{FF2B5EF4-FFF2-40B4-BE49-F238E27FC236}">
                  <a16:creationId xmlns:a16="http://schemas.microsoft.com/office/drawing/2014/main" id="{2B193DA4-8375-4EEB-9171-606B4B639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0" name="Oval 102">
              <a:extLst>
                <a:ext uri="{FF2B5EF4-FFF2-40B4-BE49-F238E27FC236}">
                  <a16:creationId xmlns:a16="http://schemas.microsoft.com/office/drawing/2014/main" id="{0113C3A7-CC2B-4CAC-BAB7-314D4799A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1" name="Oval 103">
              <a:extLst>
                <a:ext uri="{FF2B5EF4-FFF2-40B4-BE49-F238E27FC236}">
                  <a16:creationId xmlns:a16="http://schemas.microsoft.com/office/drawing/2014/main" id="{84D537C8-306D-45E4-A40E-30E3F0A1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AB77DC32-1DF3-4264-88E6-690FB4AFA20D}"/>
              </a:ext>
            </a:extLst>
          </p:cNvPr>
          <p:cNvSpPr/>
          <p:nvPr/>
        </p:nvSpPr>
        <p:spPr>
          <a:xfrm>
            <a:off x="1654982" y="1273952"/>
            <a:ext cx="9603824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毕业设计包括两大部分内容：</a:t>
            </a:r>
            <a:endParaRPr lang="en-US" altLang="zh-CN" sz="28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软件设计与实现</a:t>
            </a:r>
            <a:endParaRPr lang="en-US" altLang="zh-CN" sz="2400" kern="1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论文编写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针对这两部分内容，最终会进行毕业答辩，往届答辩时间一般都在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</a:t>
            </a: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月中旬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答辩中需要进行软件功能的展示，论文的展示（提供给答辩老师查看）。</a:t>
            </a:r>
            <a:endParaRPr lang="en-US" altLang="zh-CN" sz="2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indent="4572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如答辩成绩不合格，则会重新安排时间进行第二次答辩。如无法在毕业前完成答辩任务，则会推迟毕业，严重者可能直接不予毕业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Click="0" advTm="4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2">
            <a:extLst>
              <a:ext uri="{FF2B5EF4-FFF2-40B4-BE49-F238E27FC236}">
                <a16:creationId xmlns:a16="http://schemas.microsoft.com/office/drawing/2014/main" id="{C3FE1E49-0193-4D55-8ACA-C951A67C799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5122" name="Freeform 51">
              <a:extLst>
                <a:ext uri="{FF2B5EF4-FFF2-40B4-BE49-F238E27FC236}">
                  <a16:creationId xmlns:a16="http://schemas.microsoft.com/office/drawing/2014/main" id="{EF00104E-A846-4D35-AF42-81ECAF8E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3" name="Freeform 52">
              <a:extLst>
                <a:ext uri="{FF2B5EF4-FFF2-40B4-BE49-F238E27FC236}">
                  <a16:creationId xmlns:a16="http://schemas.microsoft.com/office/drawing/2014/main" id="{1FA76D05-4213-43B1-B421-66E766B2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4" name="Freeform 53">
              <a:extLst>
                <a:ext uri="{FF2B5EF4-FFF2-40B4-BE49-F238E27FC236}">
                  <a16:creationId xmlns:a16="http://schemas.microsoft.com/office/drawing/2014/main" id="{AC5BC662-455C-4C8E-8714-E019606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5" name="Freeform 54">
              <a:extLst>
                <a:ext uri="{FF2B5EF4-FFF2-40B4-BE49-F238E27FC236}">
                  <a16:creationId xmlns:a16="http://schemas.microsoft.com/office/drawing/2014/main" id="{8C37E8DF-001A-44BB-85CA-072C33A2C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6" name="Freeform 58">
              <a:extLst>
                <a:ext uri="{FF2B5EF4-FFF2-40B4-BE49-F238E27FC236}">
                  <a16:creationId xmlns:a16="http://schemas.microsoft.com/office/drawing/2014/main" id="{259C5325-1A23-42E0-8A29-B44B3B43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7" name="Freeform 59">
              <a:extLst>
                <a:ext uri="{FF2B5EF4-FFF2-40B4-BE49-F238E27FC236}">
                  <a16:creationId xmlns:a16="http://schemas.microsoft.com/office/drawing/2014/main" id="{9EBCBDBD-8FBC-4877-95E7-66459604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8" name="Freeform 60">
              <a:extLst>
                <a:ext uri="{FF2B5EF4-FFF2-40B4-BE49-F238E27FC236}">
                  <a16:creationId xmlns:a16="http://schemas.microsoft.com/office/drawing/2014/main" id="{9F70F314-D5C8-4561-8693-EB72ECBBE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9" name="Freeform 61">
              <a:extLst>
                <a:ext uri="{FF2B5EF4-FFF2-40B4-BE49-F238E27FC236}">
                  <a16:creationId xmlns:a16="http://schemas.microsoft.com/office/drawing/2014/main" id="{1260A780-8005-4927-BCA7-A1BF6BF9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0" name="Freeform 62">
              <a:extLst>
                <a:ext uri="{FF2B5EF4-FFF2-40B4-BE49-F238E27FC236}">
                  <a16:creationId xmlns:a16="http://schemas.microsoft.com/office/drawing/2014/main" id="{62429C22-EFF5-4F7B-BB36-7E5A2A65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1" name="Freeform 63">
              <a:extLst>
                <a:ext uri="{FF2B5EF4-FFF2-40B4-BE49-F238E27FC236}">
                  <a16:creationId xmlns:a16="http://schemas.microsoft.com/office/drawing/2014/main" id="{F4DA121C-AF47-4547-9486-94C882016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2" name="Freeform 64">
              <a:extLst>
                <a:ext uri="{FF2B5EF4-FFF2-40B4-BE49-F238E27FC236}">
                  <a16:creationId xmlns:a16="http://schemas.microsoft.com/office/drawing/2014/main" id="{F685DD32-D41E-499B-AC86-31886614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3" name="Freeform 65">
              <a:extLst>
                <a:ext uri="{FF2B5EF4-FFF2-40B4-BE49-F238E27FC236}">
                  <a16:creationId xmlns:a16="http://schemas.microsoft.com/office/drawing/2014/main" id="{A265F374-E1D7-46FC-8B2A-15CAA1653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4" name="Freeform 66">
              <a:extLst>
                <a:ext uri="{FF2B5EF4-FFF2-40B4-BE49-F238E27FC236}">
                  <a16:creationId xmlns:a16="http://schemas.microsoft.com/office/drawing/2014/main" id="{DBE48229-1E5B-42CE-B803-748046ED3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5" name="Freeform 67">
              <a:extLst>
                <a:ext uri="{FF2B5EF4-FFF2-40B4-BE49-F238E27FC236}">
                  <a16:creationId xmlns:a16="http://schemas.microsoft.com/office/drawing/2014/main" id="{47313DAA-7177-4E0A-A426-9F6A3609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6" name="Freeform 68">
              <a:extLst>
                <a:ext uri="{FF2B5EF4-FFF2-40B4-BE49-F238E27FC236}">
                  <a16:creationId xmlns:a16="http://schemas.microsoft.com/office/drawing/2014/main" id="{BEDDE3FC-56A5-42BF-B4A3-003AC9A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7" name="Freeform 69">
              <a:extLst>
                <a:ext uri="{FF2B5EF4-FFF2-40B4-BE49-F238E27FC236}">
                  <a16:creationId xmlns:a16="http://schemas.microsoft.com/office/drawing/2014/main" id="{2FE666F7-E0C7-463B-8EBF-60B7C1CF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8" name="Freeform 70">
              <a:extLst>
                <a:ext uri="{FF2B5EF4-FFF2-40B4-BE49-F238E27FC236}">
                  <a16:creationId xmlns:a16="http://schemas.microsoft.com/office/drawing/2014/main" id="{37D34231-47CB-472A-8445-8F138D6A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Freeform 75">
              <a:extLst>
                <a:ext uri="{FF2B5EF4-FFF2-40B4-BE49-F238E27FC236}">
                  <a16:creationId xmlns:a16="http://schemas.microsoft.com/office/drawing/2014/main" id="{DC81F2E5-51BE-44C4-8795-C76F98FE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0" name="Freeform 76">
              <a:extLst>
                <a:ext uri="{FF2B5EF4-FFF2-40B4-BE49-F238E27FC236}">
                  <a16:creationId xmlns:a16="http://schemas.microsoft.com/office/drawing/2014/main" id="{CBBA113F-93FD-4B69-992F-2FB2449D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1" name="Freeform 77">
              <a:extLst>
                <a:ext uri="{FF2B5EF4-FFF2-40B4-BE49-F238E27FC236}">
                  <a16:creationId xmlns:a16="http://schemas.microsoft.com/office/drawing/2014/main" id="{B3FFADD3-0CED-42A7-8EB0-F66A662F9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2" name="Freeform 78">
              <a:extLst>
                <a:ext uri="{FF2B5EF4-FFF2-40B4-BE49-F238E27FC236}">
                  <a16:creationId xmlns:a16="http://schemas.microsoft.com/office/drawing/2014/main" id="{6AD8A95D-4BB9-4188-94CA-657DB189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3" name="Freeform 82">
              <a:extLst>
                <a:ext uri="{FF2B5EF4-FFF2-40B4-BE49-F238E27FC236}">
                  <a16:creationId xmlns:a16="http://schemas.microsoft.com/office/drawing/2014/main" id="{733FA939-79E4-4DE7-825F-42475E2D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4" name="Freeform 83">
              <a:extLst>
                <a:ext uri="{FF2B5EF4-FFF2-40B4-BE49-F238E27FC236}">
                  <a16:creationId xmlns:a16="http://schemas.microsoft.com/office/drawing/2014/main" id="{0B2EBA59-9236-405B-B746-A5436353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5" name="Freeform 84">
              <a:extLst>
                <a:ext uri="{FF2B5EF4-FFF2-40B4-BE49-F238E27FC236}">
                  <a16:creationId xmlns:a16="http://schemas.microsoft.com/office/drawing/2014/main" id="{8F83D954-DBCB-426E-A40E-43B03F05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6" name="Freeform 85">
              <a:extLst>
                <a:ext uri="{FF2B5EF4-FFF2-40B4-BE49-F238E27FC236}">
                  <a16:creationId xmlns:a16="http://schemas.microsoft.com/office/drawing/2014/main" id="{46BA9FEF-CE37-4B49-BD52-C4F05F64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7" name="Freeform 86">
              <a:extLst>
                <a:ext uri="{FF2B5EF4-FFF2-40B4-BE49-F238E27FC236}">
                  <a16:creationId xmlns:a16="http://schemas.microsoft.com/office/drawing/2014/main" id="{BF054BB1-19F6-4629-927B-7F277778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8" name="Freeform 87">
              <a:extLst>
                <a:ext uri="{FF2B5EF4-FFF2-40B4-BE49-F238E27FC236}">
                  <a16:creationId xmlns:a16="http://schemas.microsoft.com/office/drawing/2014/main" id="{47F1ECBF-263B-4BD5-834B-955C8DD4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9" name="Freeform 88">
              <a:extLst>
                <a:ext uri="{FF2B5EF4-FFF2-40B4-BE49-F238E27FC236}">
                  <a16:creationId xmlns:a16="http://schemas.microsoft.com/office/drawing/2014/main" id="{D9133A56-5601-4147-8C15-C84D86BF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0" name="Freeform 89">
              <a:extLst>
                <a:ext uri="{FF2B5EF4-FFF2-40B4-BE49-F238E27FC236}">
                  <a16:creationId xmlns:a16="http://schemas.microsoft.com/office/drawing/2014/main" id="{C0BBA81E-FC43-4680-9B6B-E4C2AAC70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1" name="Freeform 90">
              <a:extLst>
                <a:ext uri="{FF2B5EF4-FFF2-40B4-BE49-F238E27FC236}">
                  <a16:creationId xmlns:a16="http://schemas.microsoft.com/office/drawing/2014/main" id="{0F2FA18A-3B0D-402A-8AF2-7197B576E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2" name="Freeform 91">
              <a:extLst>
                <a:ext uri="{FF2B5EF4-FFF2-40B4-BE49-F238E27FC236}">
                  <a16:creationId xmlns:a16="http://schemas.microsoft.com/office/drawing/2014/main" id="{FA502442-4D25-433F-98EF-6CD2CEE57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3" name="Freeform 92">
              <a:extLst>
                <a:ext uri="{FF2B5EF4-FFF2-40B4-BE49-F238E27FC236}">
                  <a16:creationId xmlns:a16="http://schemas.microsoft.com/office/drawing/2014/main" id="{E468F843-EC4D-44EC-8F9B-655AD52BB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4" name="Freeform 93">
              <a:extLst>
                <a:ext uri="{FF2B5EF4-FFF2-40B4-BE49-F238E27FC236}">
                  <a16:creationId xmlns:a16="http://schemas.microsoft.com/office/drawing/2014/main" id="{37E784FD-DC30-4FAB-A5E0-7129ABB35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5" name="Freeform 94">
              <a:extLst>
                <a:ext uri="{FF2B5EF4-FFF2-40B4-BE49-F238E27FC236}">
                  <a16:creationId xmlns:a16="http://schemas.microsoft.com/office/drawing/2014/main" id="{98DDE07C-23DD-43AB-B5C7-EC77686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6" name="Oval 104">
              <a:extLst>
                <a:ext uri="{FF2B5EF4-FFF2-40B4-BE49-F238E27FC236}">
                  <a16:creationId xmlns:a16="http://schemas.microsoft.com/office/drawing/2014/main" id="{DD0EC9E8-7FA3-4AD1-ACC3-3D56264B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7" name="Oval 105">
              <a:extLst>
                <a:ext uri="{FF2B5EF4-FFF2-40B4-BE49-F238E27FC236}">
                  <a16:creationId xmlns:a16="http://schemas.microsoft.com/office/drawing/2014/main" id="{84639EFB-EF1B-4E1C-93DD-2D0AE187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8" name="Oval 106">
              <a:extLst>
                <a:ext uri="{FF2B5EF4-FFF2-40B4-BE49-F238E27FC236}">
                  <a16:creationId xmlns:a16="http://schemas.microsoft.com/office/drawing/2014/main" id="{F539AEFC-E7DA-4C8E-ACDC-44E54B6E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Oval 107">
              <a:extLst>
                <a:ext uri="{FF2B5EF4-FFF2-40B4-BE49-F238E27FC236}">
                  <a16:creationId xmlns:a16="http://schemas.microsoft.com/office/drawing/2014/main" id="{60ED95D0-F899-4987-9AD3-1E6F6FB9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0" name="Oval 108">
              <a:extLst>
                <a:ext uri="{FF2B5EF4-FFF2-40B4-BE49-F238E27FC236}">
                  <a16:creationId xmlns:a16="http://schemas.microsoft.com/office/drawing/2014/main" id="{C79A249D-CFE7-42EE-B874-ED0E8AF4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Oval 109">
              <a:extLst>
                <a:ext uri="{FF2B5EF4-FFF2-40B4-BE49-F238E27FC236}">
                  <a16:creationId xmlns:a16="http://schemas.microsoft.com/office/drawing/2014/main" id="{A871B039-893D-4907-9867-4D27C715A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2" name="Oval 110">
              <a:extLst>
                <a:ext uri="{FF2B5EF4-FFF2-40B4-BE49-F238E27FC236}">
                  <a16:creationId xmlns:a16="http://schemas.microsoft.com/office/drawing/2014/main" id="{BE0F2CC7-18E5-47B7-937F-788FC38D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Oval 111">
              <a:extLst>
                <a:ext uri="{FF2B5EF4-FFF2-40B4-BE49-F238E27FC236}">
                  <a16:creationId xmlns:a16="http://schemas.microsoft.com/office/drawing/2014/main" id="{197A9BD3-F5AA-4740-ABCE-0AF24449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64" name="文本框 2">
            <a:extLst>
              <a:ext uri="{FF2B5EF4-FFF2-40B4-BE49-F238E27FC236}">
                <a16:creationId xmlns:a16="http://schemas.microsoft.com/office/drawing/2014/main" id="{C9107BC4-A661-45CE-B6A2-293CF868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毕业设计的重要性</a:t>
            </a:r>
          </a:p>
        </p:txBody>
      </p:sp>
      <p:grpSp>
        <p:nvGrpSpPr>
          <p:cNvPr id="5170" name="Group 51">
            <a:extLst>
              <a:ext uri="{FF2B5EF4-FFF2-40B4-BE49-F238E27FC236}">
                <a16:creationId xmlns:a16="http://schemas.microsoft.com/office/drawing/2014/main" id="{C7A0AFBE-7803-4CF0-ABB6-A96EE4EB4934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5171" name="Freeform 5">
              <a:extLst>
                <a:ext uri="{FF2B5EF4-FFF2-40B4-BE49-F238E27FC236}">
                  <a16:creationId xmlns:a16="http://schemas.microsoft.com/office/drawing/2014/main" id="{88085D3A-5C70-4030-A24D-423D3964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2" name="Freeform 6">
              <a:extLst>
                <a:ext uri="{FF2B5EF4-FFF2-40B4-BE49-F238E27FC236}">
                  <a16:creationId xmlns:a16="http://schemas.microsoft.com/office/drawing/2014/main" id="{BA7184EA-2DA4-4914-A478-83FE5F6B1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3" name="Freeform 7">
              <a:extLst>
                <a:ext uri="{FF2B5EF4-FFF2-40B4-BE49-F238E27FC236}">
                  <a16:creationId xmlns:a16="http://schemas.microsoft.com/office/drawing/2014/main" id="{EC7617A0-B9B9-4D6C-99B9-875CA903A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4" name="Freeform 8">
              <a:extLst>
                <a:ext uri="{FF2B5EF4-FFF2-40B4-BE49-F238E27FC236}">
                  <a16:creationId xmlns:a16="http://schemas.microsoft.com/office/drawing/2014/main" id="{039C8C47-2C47-44B9-8580-2F6AFFE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5" name="Freeform 9">
              <a:extLst>
                <a:ext uri="{FF2B5EF4-FFF2-40B4-BE49-F238E27FC236}">
                  <a16:creationId xmlns:a16="http://schemas.microsoft.com/office/drawing/2014/main" id="{50A56CF9-E45F-4815-BB4D-4ABB724C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6" name="Freeform 10">
              <a:extLst>
                <a:ext uri="{FF2B5EF4-FFF2-40B4-BE49-F238E27FC236}">
                  <a16:creationId xmlns:a16="http://schemas.microsoft.com/office/drawing/2014/main" id="{ECE831DD-C847-48BB-9B65-087E9E80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7" name="Freeform 11">
              <a:extLst>
                <a:ext uri="{FF2B5EF4-FFF2-40B4-BE49-F238E27FC236}">
                  <a16:creationId xmlns:a16="http://schemas.microsoft.com/office/drawing/2014/main" id="{19E25B98-E39D-4612-ACFF-F259395D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8" name="Freeform 12">
              <a:extLst>
                <a:ext uri="{FF2B5EF4-FFF2-40B4-BE49-F238E27FC236}">
                  <a16:creationId xmlns:a16="http://schemas.microsoft.com/office/drawing/2014/main" id="{9D28BB27-8CE7-4E83-9ACC-B0D27E3EC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9" name="Freeform 13">
              <a:extLst>
                <a:ext uri="{FF2B5EF4-FFF2-40B4-BE49-F238E27FC236}">
                  <a16:creationId xmlns:a16="http://schemas.microsoft.com/office/drawing/2014/main" id="{1A24EB31-7169-4049-A714-3DA79A10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0" name="Freeform 14">
              <a:extLst>
                <a:ext uri="{FF2B5EF4-FFF2-40B4-BE49-F238E27FC236}">
                  <a16:creationId xmlns:a16="http://schemas.microsoft.com/office/drawing/2014/main" id="{224E6353-E790-434B-A0A0-E890DDF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1" name="Freeform 15">
              <a:extLst>
                <a:ext uri="{FF2B5EF4-FFF2-40B4-BE49-F238E27FC236}">
                  <a16:creationId xmlns:a16="http://schemas.microsoft.com/office/drawing/2014/main" id="{A9166CED-82A0-4468-8021-E1A6B23F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2" name="Freeform 16">
              <a:extLst>
                <a:ext uri="{FF2B5EF4-FFF2-40B4-BE49-F238E27FC236}">
                  <a16:creationId xmlns:a16="http://schemas.microsoft.com/office/drawing/2014/main" id="{4395CF10-3C9D-4006-9DCE-C539870A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3" name="Freeform 17">
              <a:extLst>
                <a:ext uri="{FF2B5EF4-FFF2-40B4-BE49-F238E27FC236}">
                  <a16:creationId xmlns:a16="http://schemas.microsoft.com/office/drawing/2014/main" id="{9EFDBC4F-76D1-4544-987F-890DA55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4" name="Freeform 18">
              <a:extLst>
                <a:ext uri="{FF2B5EF4-FFF2-40B4-BE49-F238E27FC236}">
                  <a16:creationId xmlns:a16="http://schemas.microsoft.com/office/drawing/2014/main" id="{40D4E83C-3180-4840-BB1A-CFFF69E6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5" name="Freeform 21">
              <a:extLst>
                <a:ext uri="{FF2B5EF4-FFF2-40B4-BE49-F238E27FC236}">
                  <a16:creationId xmlns:a16="http://schemas.microsoft.com/office/drawing/2014/main" id="{02C94997-30E3-416C-8715-FDA876A9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6" name="Freeform 22">
              <a:extLst>
                <a:ext uri="{FF2B5EF4-FFF2-40B4-BE49-F238E27FC236}">
                  <a16:creationId xmlns:a16="http://schemas.microsoft.com/office/drawing/2014/main" id="{40D6BDDC-CA91-49D8-BF04-2145AA1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7" name="Freeform 23">
              <a:extLst>
                <a:ext uri="{FF2B5EF4-FFF2-40B4-BE49-F238E27FC236}">
                  <a16:creationId xmlns:a16="http://schemas.microsoft.com/office/drawing/2014/main" id="{5175D54E-77BE-4B28-9A29-505E1D46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8" name="Freeform 24">
              <a:extLst>
                <a:ext uri="{FF2B5EF4-FFF2-40B4-BE49-F238E27FC236}">
                  <a16:creationId xmlns:a16="http://schemas.microsoft.com/office/drawing/2014/main" id="{04EC9E9D-5D81-4FCC-B445-FF5EB53F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9" name="Freeform 25">
              <a:extLst>
                <a:ext uri="{FF2B5EF4-FFF2-40B4-BE49-F238E27FC236}">
                  <a16:creationId xmlns:a16="http://schemas.microsoft.com/office/drawing/2014/main" id="{D10065EF-99A9-4C33-9495-6E77A1288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0" name="Freeform 26">
              <a:extLst>
                <a:ext uri="{FF2B5EF4-FFF2-40B4-BE49-F238E27FC236}">
                  <a16:creationId xmlns:a16="http://schemas.microsoft.com/office/drawing/2014/main" id="{81EEABF3-5D41-4AC8-B7C4-FE386093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1" name="Freeform 27">
              <a:extLst>
                <a:ext uri="{FF2B5EF4-FFF2-40B4-BE49-F238E27FC236}">
                  <a16:creationId xmlns:a16="http://schemas.microsoft.com/office/drawing/2014/main" id="{FD4130CF-728F-4A03-AAD6-CD173A34B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2" name="Freeform 28">
              <a:extLst>
                <a:ext uri="{FF2B5EF4-FFF2-40B4-BE49-F238E27FC236}">
                  <a16:creationId xmlns:a16="http://schemas.microsoft.com/office/drawing/2014/main" id="{12B74766-C7B0-4C54-995F-6ED4E90BB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3" name="Freeform 29">
              <a:extLst>
                <a:ext uri="{FF2B5EF4-FFF2-40B4-BE49-F238E27FC236}">
                  <a16:creationId xmlns:a16="http://schemas.microsoft.com/office/drawing/2014/main" id="{2C6FA368-E82D-47DA-AC0C-FDCCF735F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4" name="Freeform 30">
              <a:extLst>
                <a:ext uri="{FF2B5EF4-FFF2-40B4-BE49-F238E27FC236}">
                  <a16:creationId xmlns:a16="http://schemas.microsoft.com/office/drawing/2014/main" id="{D0D2C8F3-A0DA-4DDE-AFAE-A885694D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5" name="Freeform 31">
              <a:extLst>
                <a:ext uri="{FF2B5EF4-FFF2-40B4-BE49-F238E27FC236}">
                  <a16:creationId xmlns:a16="http://schemas.microsoft.com/office/drawing/2014/main" id="{EC8A3233-62A0-4492-AE81-FBCED508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6" name="Freeform 32">
              <a:extLst>
                <a:ext uri="{FF2B5EF4-FFF2-40B4-BE49-F238E27FC236}">
                  <a16:creationId xmlns:a16="http://schemas.microsoft.com/office/drawing/2014/main" id="{614DAFDC-07E6-421B-95D8-C505B717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7" name="Freeform 33">
              <a:extLst>
                <a:ext uri="{FF2B5EF4-FFF2-40B4-BE49-F238E27FC236}">
                  <a16:creationId xmlns:a16="http://schemas.microsoft.com/office/drawing/2014/main" id="{911C4BD9-3692-49FB-A0D0-76E1BE5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8" name="Freeform 34">
              <a:extLst>
                <a:ext uri="{FF2B5EF4-FFF2-40B4-BE49-F238E27FC236}">
                  <a16:creationId xmlns:a16="http://schemas.microsoft.com/office/drawing/2014/main" id="{5E552A02-B4B2-4E8B-8C60-9555735B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9" name="Freeform 35">
              <a:extLst>
                <a:ext uri="{FF2B5EF4-FFF2-40B4-BE49-F238E27FC236}">
                  <a16:creationId xmlns:a16="http://schemas.microsoft.com/office/drawing/2014/main" id="{D4CEE985-FD55-404B-B3A9-71774C0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0" name="Freeform 36">
              <a:extLst>
                <a:ext uri="{FF2B5EF4-FFF2-40B4-BE49-F238E27FC236}">
                  <a16:creationId xmlns:a16="http://schemas.microsoft.com/office/drawing/2014/main" id="{6C7DEBEB-983A-4125-9AED-F0D7BB38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1" name="Freeform 37">
              <a:extLst>
                <a:ext uri="{FF2B5EF4-FFF2-40B4-BE49-F238E27FC236}">
                  <a16:creationId xmlns:a16="http://schemas.microsoft.com/office/drawing/2014/main" id="{844BE7C5-C955-47AD-AC66-4EEB011BC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2" name="Freeform 38">
              <a:extLst>
                <a:ext uri="{FF2B5EF4-FFF2-40B4-BE49-F238E27FC236}">
                  <a16:creationId xmlns:a16="http://schemas.microsoft.com/office/drawing/2014/main" id="{F626E0DB-6C49-45A6-85A0-B06423BE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3" name="Freeform 39">
              <a:extLst>
                <a:ext uri="{FF2B5EF4-FFF2-40B4-BE49-F238E27FC236}">
                  <a16:creationId xmlns:a16="http://schemas.microsoft.com/office/drawing/2014/main" id="{24A15F94-5380-4F2F-B7C6-19DFD7D1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4" name="Freeform 40">
              <a:extLst>
                <a:ext uri="{FF2B5EF4-FFF2-40B4-BE49-F238E27FC236}">
                  <a16:creationId xmlns:a16="http://schemas.microsoft.com/office/drawing/2014/main" id="{8A48800B-E8C9-49C4-AC88-C194C42F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5" name="Freeform 43">
              <a:extLst>
                <a:ext uri="{FF2B5EF4-FFF2-40B4-BE49-F238E27FC236}">
                  <a16:creationId xmlns:a16="http://schemas.microsoft.com/office/drawing/2014/main" id="{AA6322C9-E8B1-419F-8052-6A0800DB6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6" name="Freeform 44">
              <a:extLst>
                <a:ext uri="{FF2B5EF4-FFF2-40B4-BE49-F238E27FC236}">
                  <a16:creationId xmlns:a16="http://schemas.microsoft.com/office/drawing/2014/main" id="{0633B989-3A6C-4B7E-8EA3-E4C538FC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7" name="Freeform 45">
              <a:extLst>
                <a:ext uri="{FF2B5EF4-FFF2-40B4-BE49-F238E27FC236}">
                  <a16:creationId xmlns:a16="http://schemas.microsoft.com/office/drawing/2014/main" id="{F0365BA9-38E4-4055-AAA0-0BD1A57D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8" name="Freeform 46">
              <a:extLst>
                <a:ext uri="{FF2B5EF4-FFF2-40B4-BE49-F238E27FC236}">
                  <a16:creationId xmlns:a16="http://schemas.microsoft.com/office/drawing/2014/main" id="{701C5206-4C1B-4F23-87CB-80EF6824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9" name="Freeform 47">
              <a:extLst>
                <a:ext uri="{FF2B5EF4-FFF2-40B4-BE49-F238E27FC236}">
                  <a16:creationId xmlns:a16="http://schemas.microsoft.com/office/drawing/2014/main" id="{9035570B-5FBD-4AB9-8B7F-BD4E63E13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0" name="Freeform 48">
              <a:extLst>
                <a:ext uri="{FF2B5EF4-FFF2-40B4-BE49-F238E27FC236}">
                  <a16:creationId xmlns:a16="http://schemas.microsoft.com/office/drawing/2014/main" id="{981FDDF4-004C-4CE1-AFA8-C7DCA4E1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1" name="Freeform 71">
              <a:extLst>
                <a:ext uri="{FF2B5EF4-FFF2-40B4-BE49-F238E27FC236}">
                  <a16:creationId xmlns:a16="http://schemas.microsoft.com/office/drawing/2014/main" id="{4B7D85E9-4C7C-4CF1-A475-257391695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2" name="Freeform 72">
              <a:extLst>
                <a:ext uri="{FF2B5EF4-FFF2-40B4-BE49-F238E27FC236}">
                  <a16:creationId xmlns:a16="http://schemas.microsoft.com/office/drawing/2014/main" id="{B9367FC9-E644-4C96-A905-99955964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3" name="Oval 95">
              <a:extLst>
                <a:ext uri="{FF2B5EF4-FFF2-40B4-BE49-F238E27FC236}">
                  <a16:creationId xmlns:a16="http://schemas.microsoft.com/office/drawing/2014/main" id="{369A22FE-1675-42C0-B8AA-FF773566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4" name="Oval 96">
              <a:extLst>
                <a:ext uri="{FF2B5EF4-FFF2-40B4-BE49-F238E27FC236}">
                  <a16:creationId xmlns:a16="http://schemas.microsoft.com/office/drawing/2014/main" id="{32B133CC-DE35-491B-B128-6EA17ABA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5" name="Oval 97">
              <a:extLst>
                <a:ext uri="{FF2B5EF4-FFF2-40B4-BE49-F238E27FC236}">
                  <a16:creationId xmlns:a16="http://schemas.microsoft.com/office/drawing/2014/main" id="{B8C7636E-DE14-4F4D-BC37-FE7F8E70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6" name="Oval 98">
              <a:extLst>
                <a:ext uri="{FF2B5EF4-FFF2-40B4-BE49-F238E27FC236}">
                  <a16:creationId xmlns:a16="http://schemas.microsoft.com/office/drawing/2014/main" id="{995AC886-FB7E-4680-BDE3-8371ACCF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7" name="Oval 99">
              <a:extLst>
                <a:ext uri="{FF2B5EF4-FFF2-40B4-BE49-F238E27FC236}">
                  <a16:creationId xmlns:a16="http://schemas.microsoft.com/office/drawing/2014/main" id="{248AD92B-7B73-4612-97DC-B8EBAF00A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8" name="Oval 100">
              <a:extLst>
                <a:ext uri="{FF2B5EF4-FFF2-40B4-BE49-F238E27FC236}">
                  <a16:creationId xmlns:a16="http://schemas.microsoft.com/office/drawing/2014/main" id="{742D150B-E795-4C65-8747-D7B0FAF4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9" name="Oval 101">
              <a:extLst>
                <a:ext uri="{FF2B5EF4-FFF2-40B4-BE49-F238E27FC236}">
                  <a16:creationId xmlns:a16="http://schemas.microsoft.com/office/drawing/2014/main" id="{2B193DA4-8375-4EEB-9171-606B4B639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0" name="Oval 102">
              <a:extLst>
                <a:ext uri="{FF2B5EF4-FFF2-40B4-BE49-F238E27FC236}">
                  <a16:creationId xmlns:a16="http://schemas.microsoft.com/office/drawing/2014/main" id="{0113C3A7-CC2B-4CAC-BAB7-314D4799A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1" name="Oval 103">
              <a:extLst>
                <a:ext uri="{FF2B5EF4-FFF2-40B4-BE49-F238E27FC236}">
                  <a16:creationId xmlns:a16="http://schemas.microsoft.com/office/drawing/2014/main" id="{84D537C8-306D-45E4-A40E-30E3F0A1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6FCB656-6B5F-4CA0-9F80-DF1C397E8F1D}"/>
              </a:ext>
            </a:extLst>
          </p:cNvPr>
          <p:cNvSpPr/>
          <p:nvPr/>
        </p:nvSpPr>
        <p:spPr>
          <a:xfrm>
            <a:off x="1655896" y="1303979"/>
            <a:ext cx="8955843" cy="510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允许答辩要求：</a:t>
            </a:r>
            <a:endParaRPr lang="en-US" altLang="zh-CN" sz="28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首先是对应指导老师那边对应的软件设计与论文需要通过验收，包括软件相关功能演示正常，论文</a:t>
            </a:r>
            <a:r>
              <a:rPr lang="zh-CN" altLang="en-US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语句通顺无明显的格式问题。</a:t>
            </a:r>
            <a:endParaRPr lang="en-US" altLang="zh-CN" sz="2400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其次是在上述条件满足后才能进行查重，查重次数只有两次机会，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论文查重率必须低于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30%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才能进行毕业答辩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，大于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30%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且小于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70%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允许向对应的知道老师申请第二次查重机会，如还不达标，则直接进入重修，本届无答辩机会。如果首次查重直接高于</a:t>
            </a:r>
            <a:r>
              <a:rPr lang="en-US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70%</a:t>
            </a:r>
            <a:r>
              <a:rPr lang="zh-CN" altLang="en-US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，则无第二次机会，</a:t>
            </a:r>
            <a:r>
              <a:rPr lang="zh-CN" altLang="en-US" sz="24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直接进入重修，本届无答辩机会</a:t>
            </a:r>
            <a:endParaRPr lang="en-US" altLang="zh-CN" sz="240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222665"/>
      </p:ext>
    </p:extLst>
  </p:cSld>
  <p:clrMapOvr>
    <a:masterClrMapping/>
  </p:clrMapOvr>
  <p:transition spd="slow" advClick="0" advTm="4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2">
            <a:extLst>
              <a:ext uri="{FF2B5EF4-FFF2-40B4-BE49-F238E27FC236}">
                <a16:creationId xmlns:a16="http://schemas.microsoft.com/office/drawing/2014/main" id="{C3FE1E49-0193-4D55-8ACA-C951A67C799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5122" name="Freeform 51">
              <a:extLst>
                <a:ext uri="{FF2B5EF4-FFF2-40B4-BE49-F238E27FC236}">
                  <a16:creationId xmlns:a16="http://schemas.microsoft.com/office/drawing/2014/main" id="{EF00104E-A846-4D35-AF42-81ECAF8E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3" name="Freeform 52">
              <a:extLst>
                <a:ext uri="{FF2B5EF4-FFF2-40B4-BE49-F238E27FC236}">
                  <a16:creationId xmlns:a16="http://schemas.microsoft.com/office/drawing/2014/main" id="{1FA76D05-4213-43B1-B421-66E766B2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4" name="Freeform 53">
              <a:extLst>
                <a:ext uri="{FF2B5EF4-FFF2-40B4-BE49-F238E27FC236}">
                  <a16:creationId xmlns:a16="http://schemas.microsoft.com/office/drawing/2014/main" id="{AC5BC662-455C-4C8E-8714-E019606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5" name="Freeform 54">
              <a:extLst>
                <a:ext uri="{FF2B5EF4-FFF2-40B4-BE49-F238E27FC236}">
                  <a16:creationId xmlns:a16="http://schemas.microsoft.com/office/drawing/2014/main" id="{8C37E8DF-001A-44BB-85CA-072C33A2C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6" name="Freeform 58">
              <a:extLst>
                <a:ext uri="{FF2B5EF4-FFF2-40B4-BE49-F238E27FC236}">
                  <a16:creationId xmlns:a16="http://schemas.microsoft.com/office/drawing/2014/main" id="{259C5325-1A23-42E0-8A29-B44B3B43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7" name="Freeform 59">
              <a:extLst>
                <a:ext uri="{FF2B5EF4-FFF2-40B4-BE49-F238E27FC236}">
                  <a16:creationId xmlns:a16="http://schemas.microsoft.com/office/drawing/2014/main" id="{9EBCBDBD-8FBC-4877-95E7-66459604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8" name="Freeform 60">
              <a:extLst>
                <a:ext uri="{FF2B5EF4-FFF2-40B4-BE49-F238E27FC236}">
                  <a16:creationId xmlns:a16="http://schemas.microsoft.com/office/drawing/2014/main" id="{9F70F314-D5C8-4561-8693-EB72ECBBE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9" name="Freeform 61">
              <a:extLst>
                <a:ext uri="{FF2B5EF4-FFF2-40B4-BE49-F238E27FC236}">
                  <a16:creationId xmlns:a16="http://schemas.microsoft.com/office/drawing/2014/main" id="{1260A780-8005-4927-BCA7-A1BF6BF9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0" name="Freeform 62">
              <a:extLst>
                <a:ext uri="{FF2B5EF4-FFF2-40B4-BE49-F238E27FC236}">
                  <a16:creationId xmlns:a16="http://schemas.microsoft.com/office/drawing/2014/main" id="{62429C22-EFF5-4F7B-BB36-7E5A2A65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1" name="Freeform 63">
              <a:extLst>
                <a:ext uri="{FF2B5EF4-FFF2-40B4-BE49-F238E27FC236}">
                  <a16:creationId xmlns:a16="http://schemas.microsoft.com/office/drawing/2014/main" id="{F4DA121C-AF47-4547-9486-94C882016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2" name="Freeform 64">
              <a:extLst>
                <a:ext uri="{FF2B5EF4-FFF2-40B4-BE49-F238E27FC236}">
                  <a16:creationId xmlns:a16="http://schemas.microsoft.com/office/drawing/2014/main" id="{F685DD32-D41E-499B-AC86-31886614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3" name="Freeform 65">
              <a:extLst>
                <a:ext uri="{FF2B5EF4-FFF2-40B4-BE49-F238E27FC236}">
                  <a16:creationId xmlns:a16="http://schemas.microsoft.com/office/drawing/2014/main" id="{A265F374-E1D7-46FC-8B2A-15CAA1653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4" name="Freeform 66">
              <a:extLst>
                <a:ext uri="{FF2B5EF4-FFF2-40B4-BE49-F238E27FC236}">
                  <a16:creationId xmlns:a16="http://schemas.microsoft.com/office/drawing/2014/main" id="{DBE48229-1E5B-42CE-B803-748046ED3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5" name="Freeform 67">
              <a:extLst>
                <a:ext uri="{FF2B5EF4-FFF2-40B4-BE49-F238E27FC236}">
                  <a16:creationId xmlns:a16="http://schemas.microsoft.com/office/drawing/2014/main" id="{47313DAA-7177-4E0A-A426-9F6A3609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6" name="Freeform 68">
              <a:extLst>
                <a:ext uri="{FF2B5EF4-FFF2-40B4-BE49-F238E27FC236}">
                  <a16:creationId xmlns:a16="http://schemas.microsoft.com/office/drawing/2014/main" id="{BEDDE3FC-56A5-42BF-B4A3-003AC9A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7" name="Freeform 69">
              <a:extLst>
                <a:ext uri="{FF2B5EF4-FFF2-40B4-BE49-F238E27FC236}">
                  <a16:creationId xmlns:a16="http://schemas.microsoft.com/office/drawing/2014/main" id="{2FE666F7-E0C7-463B-8EBF-60B7C1CF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8" name="Freeform 70">
              <a:extLst>
                <a:ext uri="{FF2B5EF4-FFF2-40B4-BE49-F238E27FC236}">
                  <a16:creationId xmlns:a16="http://schemas.microsoft.com/office/drawing/2014/main" id="{37D34231-47CB-472A-8445-8F138D6A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Freeform 75">
              <a:extLst>
                <a:ext uri="{FF2B5EF4-FFF2-40B4-BE49-F238E27FC236}">
                  <a16:creationId xmlns:a16="http://schemas.microsoft.com/office/drawing/2014/main" id="{DC81F2E5-51BE-44C4-8795-C76F98FE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0" name="Freeform 76">
              <a:extLst>
                <a:ext uri="{FF2B5EF4-FFF2-40B4-BE49-F238E27FC236}">
                  <a16:creationId xmlns:a16="http://schemas.microsoft.com/office/drawing/2014/main" id="{CBBA113F-93FD-4B69-992F-2FB2449D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1" name="Freeform 77">
              <a:extLst>
                <a:ext uri="{FF2B5EF4-FFF2-40B4-BE49-F238E27FC236}">
                  <a16:creationId xmlns:a16="http://schemas.microsoft.com/office/drawing/2014/main" id="{B3FFADD3-0CED-42A7-8EB0-F66A662F9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2" name="Freeform 78">
              <a:extLst>
                <a:ext uri="{FF2B5EF4-FFF2-40B4-BE49-F238E27FC236}">
                  <a16:creationId xmlns:a16="http://schemas.microsoft.com/office/drawing/2014/main" id="{6AD8A95D-4BB9-4188-94CA-657DB189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3" name="Freeform 82">
              <a:extLst>
                <a:ext uri="{FF2B5EF4-FFF2-40B4-BE49-F238E27FC236}">
                  <a16:creationId xmlns:a16="http://schemas.microsoft.com/office/drawing/2014/main" id="{733FA939-79E4-4DE7-825F-42475E2D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4" name="Freeform 83">
              <a:extLst>
                <a:ext uri="{FF2B5EF4-FFF2-40B4-BE49-F238E27FC236}">
                  <a16:creationId xmlns:a16="http://schemas.microsoft.com/office/drawing/2014/main" id="{0B2EBA59-9236-405B-B746-A5436353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5" name="Freeform 84">
              <a:extLst>
                <a:ext uri="{FF2B5EF4-FFF2-40B4-BE49-F238E27FC236}">
                  <a16:creationId xmlns:a16="http://schemas.microsoft.com/office/drawing/2014/main" id="{8F83D954-DBCB-426E-A40E-43B03F05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6" name="Freeform 85">
              <a:extLst>
                <a:ext uri="{FF2B5EF4-FFF2-40B4-BE49-F238E27FC236}">
                  <a16:creationId xmlns:a16="http://schemas.microsoft.com/office/drawing/2014/main" id="{46BA9FEF-CE37-4B49-BD52-C4F05F64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7" name="Freeform 86">
              <a:extLst>
                <a:ext uri="{FF2B5EF4-FFF2-40B4-BE49-F238E27FC236}">
                  <a16:creationId xmlns:a16="http://schemas.microsoft.com/office/drawing/2014/main" id="{BF054BB1-19F6-4629-927B-7F277778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8" name="Freeform 87">
              <a:extLst>
                <a:ext uri="{FF2B5EF4-FFF2-40B4-BE49-F238E27FC236}">
                  <a16:creationId xmlns:a16="http://schemas.microsoft.com/office/drawing/2014/main" id="{47F1ECBF-263B-4BD5-834B-955C8DD4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9" name="Freeform 88">
              <a:extLst>
                <a:ext uri="{FF2B5EF4-FFF2-40B4-BE49-F238E27FC236}">
                  <a16:creationId xmlns:a16="http://schemas.microsoft.com/office/drawing/2014/main" id="{D9133A56-5601-4147-8C15-C84D86BF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0" name="Freeform 89">
              <a:extLst>
                <a:ext uri="{FF2B5EF4-FFF2-40B4-BE49-F238E27FC236}">
                  <a16:creationId xmlns:a16="http://schemas.microsoft.com/office/drawing/2014/main" id="{C0BBA81E-FC43-4680-9B6B-E4C2AAC70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1" name="Freeform 90">
              <a:extLst>
                <a:ext uri="{FF2B5EF4-FFF2-40B4-BE49-F238E27FC236}">
                  <a16:creationId xmlns:a16="http://schemas.microsoft.com/office/drawing/2014/main" id="{0F2FA18A-3B0D-402A-8AF2-7197B576E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2" name="Freeform 91">
              <a:extLst>
                <a:ext uri="{FF2B5EF4-FFF2-40B4-BE49-F238E27FC236}">
                  <a16:creationId xmlns:a16="http://schemas.microsoft.com/office/drawing/2014/main" id="{FA502442-4D25-433F-98EF-6CD2CEE57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3" name="Freeform 92">
              <a:extLst>
                <a:ext uri="{FF2B5EF4-FFF2-40B4-BE49-F238E27FC236}">
                  <a16:creationId xmlns:a16="http://schemas.microsoft.com/office/drawing/2014/main" id="{E468F843-EC4D-44EC-8F9B-655AD52BB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4" name="Freeform 93">
              <a:extLst>
                <a:ext uri="{FF2B5EF4-FFF2-40B4-BE49-F238E27FC236}">
                  <a16:creationId xmlns:a16="http://schemas.microsoft.com/office/drawing/2014/main" id="{37E784FD-DC30-4FAB-A5E0-7129ABB35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5" name="Freeform 94">
              <a:extLst>
                <a:ext uri="{FF2B5EF4-FFF2-40B4-BE49-F238E27FC236}">
                  <a16:creationId xmlns:a16="http://schemas.microsoft.com/office/drawing/2014/main" id="{98DDE07C-23DD-43AB-B5C7-EC77686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6" name="Oval 104">
              <a:extLst>
                <a:ext uri="{FF2B5EF4-FFF2-40B4-BE49-F238E27FC236}">
                  <a16:creationId xmlns:a16="http://schemas.microsoft.com/office/drawing/2014/main" id="{DD0EC9E8-7FA3-4AD1-ACC3-3D56264B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7" name="Oval 105">
              <a:extLst>
                <a:ext uri="{FF2B5EF4-FFF2-40B4-BE49-F238E27FC236}">
                  <a16:creationId xmlns:a16="http://schemas.microsoft.com/office/drawing/2014/main" id="{84639EFB-EF1B-4E1C-93DD-2D0AE187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8" name="Oval 106">
              <a:extLst>
                <a:ext uri="{FF2B5EF4-FFF2-40B4-BE49-F238E27FC236}">
                  <a16:creationId xmlns:a16="http://schemas.microsoft.com/office/drawing/2014/main" id="{F539AEFC-E7DA-4C8E-ACDC-44E54B6E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Oval 107">
              <a:extLst>
                <a:ext uri="{FF2B5EF4-FFF2-40B4-BE49-F238E27FC236}">
                  <a16:creationId xmlns:a16="http://schemas.microsoft.com/office/drawing/2014/main" id="{60ED95D0-F899-4987-9AD3-1E6F6FB9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0" name="Oval 108">
              <a:extLst>
                <a:ext uri="{FF2B5EF4-FFF2-40B4-BE49-F238E27FC236}">
                  <a16:creationId xmlns:a16="http://schemas.microsoft.com/office/drawing/2014/main" id="{C79A249D-CFE7-42EE-B874-ED0E8AF4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Oval 109">
              <a:extLst>
                <a:ext uri="{FF2B5EF4-FFF2-40B4-BE49-F238E27FC236}">
                  <a16:creationId xmlns:a16="http://schemas.microsoft.com/office/drawing/2014/main" id="{A871B039-893D-4907-9867-4D27C715A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2" name="Oval 110">
              <a:extLst>
                <a:ext uri="{FF2B5EF4-FFF2-40B4-BE49-F238E27FC236}">
                  <a16:creationId xmlns:a16="http://schemas.microsoft.com/office/drawing/2014/main" id="{BE0F2CC7-18E5-47B7-937F-788FC38D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Oval 111">
              <a:extLst>
                <a:ext uri="{FF2B5EF4-FFF2-40B4-BE49-F238E27FC236}">
                  <a16:creationId xmlns:a16="http://schemas.microsoft.com/office/drawing/2014/main" id="{197A9BD3-F5AA-4740-ABCE-0AF24449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64" name="文本框 2">
            <a:extLst>
              <a:ext uri="{FF2B5EF4-FFF2-40B4-BE49-F238E27FC236}">
                <a16:creationId xmlns:a16="http://schemas.microsoft.com/office/drawing/2014/main" id="{C9107BC4-A661-45CE-B6A2-293CF868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毕业设计的重要性</a:t>
            </a:r>
          </a:p>
        </p:txBody>
      </p:sp>
      <p:grpSp>
        <p:nvGrpSpPr>
          <p:cNvPr id="5170" name="Group 51">
            <a:extLst>
              <a:ext uri="{FF2B5EF4-FFF2-40B4-BE49-F238E27FC236}">
                <a16:creationId xmlns:a16="http://schemas.microsoft.com/office/drawing/2014/main" id="{C7A0AFBE-7803-4CF0-ABB6-A96EE4EB4934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5171" name="Freeform 5">
              <a:extLst>
                <a:ext uri="{FF2B5EF4-FFF2-40B4-BE49-F238E27FC236}">
                  <a16:creationId xmlns:a16="http://schemas.microsoft.com/office/drawing/2014/main" id="{88085D3A-5C70-4030-A24D-423D3964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2" name="Freeform 6">
              <a:extLst>
                <a:ext uri="{FF2B5EF4-FFF2-40B4-BE49-F238E27FC236}">
                  <a16:creationId xmlns:a16="http://schemas.microsoft.com/office/drawing/2014/main" id="{BA7184EA-2DA4-4914-A478-83FE5F6B1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3" name="Freeform 7">
              <a:extLst>
                <a:ext uri="{FF2B5EF4-FFF2-40B4-BE49-F238E27FC236}">
                  <a16:creationId xmlns:a16="http://schemas.microsoft.com/office/drawing/2014/main" id="{EC7617A0-B9B9-4D6C-99B9-875CA903A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4" name="Freeform 8">
              <a:extLst>
                <a:ext uri="{FF2B5EF4-FFF2-40B4-BE49-F238E27FC236}">
                  <a16:creationId xmlns:a16="http://schemas.microsoft.com/office/drawing/2014/main" id="{039C8C47-2C47-44B9-8580-2F6AFFE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5" name="Freeform 9">
              <a:extLst>
                <a:ext uri="{FF2B5EF4-FFF2-40B4-BE49-F238E27FC236}">
                  <a16:creationId xmlns:a16="http://schemas.microsoft.com/office/drawing/2014/main" id="{50A56CF9-E45F-4815-BB4D-4ABB724C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6" name="Freeform 10">
              <a:extLst>
                <a:ext uri="{FF2B5EF4-FFF2-40B4-BE49-F238E27FC236}">
                  <a16:creationId xmlns:a16="http://schemas.microsoft.com/office/drawing/2014/main" id="{ECE831DD-C847-48BB-9B65-087E9E80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7" name="Freeform 11">
              <a:extLst>
                <a:ext uri="{FF2B5EF4-FFF2-40B4-BE49-F238E27FC236}">
                  <a16:creationId xmlns:a16="http://schemas.microsoft.com/office/drawing/2014/main" id="{19E25B98-E39D-4612-ACFF-F259395D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8" name="Freeform 12">
              <a:extLst>
                <a:ext uri="{FF2B5EF4-FFF2-40B4-BE49-F238E27FC236}">
                  <a16:creationId xmlns:a16="http://schemas.microsoft.com/office/drawing/2014/main" id="{9D28BB27-8CE7-4E83-9ACC-B0D27E3EC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9" name="Freeform 13">
              <a:extLst>
                <a:ext uri="{FF2B5EF4-FFF2-40B4-BE49-F238E27FC236}">
                  <a16:creationId xmlns:a16="http://schemas.microsoft.com/office/drawing/2014/main" id="{1A24EB31-7169-4049-A714-3DA79A10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0" name="Freeform 14">
              <a:extLst>
                <a:ext uri="{FF2B5EF4-FFF2-40B4-BE49-F238E27FC236}">
                  <a16:creationId xmlns:a16="http://schemas.microsoft.com/office/drawing/2014/main" id="{224E6353-E790-434B-A0A0-E890DDF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1" name="Freeform 15">
              <a:extLst>
                <a:ext uri="{FF2B5EF4-FFF2-40B4-BE49-F238E27FC236}">
                  <a16:creationId xmlns:a16="http://schemas.microsoft.com/office/drawing/2014/main" id="{A9166CED-82A0-4468-8021-E1A6B23F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2" name="Freeform 16">
              <a:extLst>
                <a:ext uri="{FF2B5EF4-FFF2-40B4-BE49-F238E27FC236}">
                  <a16:creationId xmlns:a16="http://schemas.microsoft.com/office/drawing/2014/main" id="{4395CF10-3C9D-4006-9DCE-C539870A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3" name="Freeform 17">
              <a:extLst>
                <a:ext uri="{FF2B5EF4-FFF2-40B4-BE49-F238E27FC236}">
                  <a16:creationId xmlns:a16="http://schemas.microsoft.com/office/drawing/2014/main" id="{9EFDBC4F-76D1-4544-987F-890DA55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4" name="Freeform 18">
              <a:extLst>
                <a:ext uri="{FF2B5EF4-FFF2-40B4-BE49-F238E27FC236}">
                  <a16:creationId xmlns:a16="http://schemas.microsoft.com/office/drawing/2014/main" id="{40D4E83C-3180-4840-BB1A-CFFF69E6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5" name="Freeform 21">
              <a:extLst>
                <a:ext uri="{FF2B5EF4-FFF2-40B4-BE49-F238E27FC236}">
                  <a16:creationId xmlns:a16="http://schemas.microsoft.com/office/drawing/2014/main" id="{02C94997-30E3-416C-8715-FDA876A9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6" name="Freeform 22">
              <a:extLst>
                <a:ext uri="{FF2B5EF4-FFF2-40B4-BE49-F238E27FC236}">
                  <a16:creationId xmlns:a16="http://schemas.microsoft.com/office/drawing/2014/main" id="{40D6BDDC-CA91-49D8-BF04-2145AA1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7" name="Freeform 23">
              <a:extLst>
                <a:ext uri="{FF2B5EF4-FFF2-40B4-BE49-F238E27FC236}">
                  <a16:creationId xmlns:a16="http://schemas.microsoft.com/office/drawing/2014/main" id="{5175D54E-77BE-4B28-9A29-505E1D46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8" name="Freeform 24">
              <a:extLst>
                <a:ext uri="{FF2B5EF4-FFF2-40B4-BE49-F238E27FC236}">
                  <a16:creationId xmlns:a16="http://schemas.microsoft.com/office/drawing/2014/main" id="{04EC9E9D-5D81-4FCC-B445-FF5EB53F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9" name="Freeform 25">
              <a:extLst>
                <a:ext uri="{FF2B5EF4-FFF2-40B4-BE49-F238E27FC236}">
                  <a16:creationId xmlns:a16="http://schemas.microsoft.com/office/drawing/2014/main" id="{D10065EF-99A9-4C33-9495-6E77A1288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0" name="Freeform 26">
              <a:extLst>
                <a:ext uri="{FF2B5EF4-FFF2-40B4-BE49-F238E27FC236}">
                  <a16:creationId xmlns:a16="http://schemas.microsoft.com/office/drawing/2014/main" id="{81EEABF3-5D41-4AC8-B7C4-FE386093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1" name="Freeform 27">
              <a:extLst>
                <a:ext uri="{FF2B5EF4-FFF2-40B4-BE49-F238E27FC236}">
                  <a16:creationId xmlns:a16="http://schemas.microsoft.com/office/drawing/2014/main" id="{FD4130CF-728F-4A03-AAD6-CD173A34B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2" name="Freeform 28">
              <a:extLst>
                <a:ext uri="{FF2B5EF4-FFF2-40B4-BE49-F238E27FC236}">
                  <a16:creationId xmlns:a16="http://schemas.microsoft.com/office/drawing/2014/main" id="{12B74766-C7B0-4C54-995F-6ED4E90BB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3" name="Freeform 29">
              <a:extLst>
                <a:ext uri="{FF2B5EF4-FFF2-40B4-BE49-F238E27FC236}">
                  <a16:creationId xmlns:a16="http://schemas.microsoft.com/office/drawing/2014/main" id="{2C6FA368-E82D-47DA-AC0C-FDCCF735F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4" name="Freeform 30">
              <a:extLst>
                <a:ext uri="{FF2B5EF4-FFF2-40B4-BE49-F238E27FC236}">
                  <a16:creationId xmlns:a16="http://schemas.microsoft.com/office/drawing/2014/main" id="{D0D2C8F3-A0DA-4DDE-AFAE-A885694D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5" name="Freeform 31">
              <a:extLst>
                <a:ext uri="{FF2B5EF4-FFF2-40B4-BE49-F238E27FC236}">
                  <a16:creationId xmlns:a16="http://schemas.microsoft.com/office/drawing/2014/main" id="{EC8A3233-62A0-4492-AE81-FBCED508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6" name="Freeform 32">
              <a:extLst>
                <a:ext uri="{FF2B5EF4-FFF2-40B4-BE49-F238E27FC236}">
                  <a16:creationId xmlns:a16="http://schemas.microsoft.com/office/drawing/2014/main" id="{614DAFDC-07E6-421B-95D8-C505B717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7" name="Freeform 33">
              <a:extLst>
                <a:ext uri="{FF2B5EF4-FFF2-40B4-BE49-F238E27FC236}">
                  <a16:creationId xmlns:a16="http://schemas.microsoft.com/office/drawing/2014/main" id="{911C4BD9-3692-49FB-A0D0-76E1BE5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8" name="Freeform 34">
              <a:extLst>
                <a:ext uri="{FF2B5EF4-FFF2-40B4-BE49-F238E27FC236}">
                  <a16:creationId xmlns:a16="http://schemas.microsoft.com/office/drawing/2014/main" id="{5E552A02-B4B2-4E8B-8C60-9555735B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9" name="Freeform 35">
              <a:extLst>
                <a:ext uri="{FF2B5EF4-FFF2-40B4-BE49-F238E27FC236}">
                  <a16:creationId xmlns:a16="http://schemas.microsoft.com/office/drawing/2014/main" id="{D4CEE985-FD55-404B-B3A9-71774C0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0" name="Freeform 36">
              <a:extLst>
                <a:ext uri="{FF2B5EF4-FFF2-40B4-BE49-F238E27FC236}">
                  <a16:creationId xmlns:a16="http://schemas.microsoft.com/office/drawing/2014/main" id="{6C7DEBEB-983A-4125-9AED-F0D7BB38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1" name="Freeform 37">
              <a:extLst>
                <a:ext uri="{FF2B5EF4-FFF2-40B4-BE49-F238E27FC236}">
                  <a16:creationId xmlns:a16="http://schemas.microsoft.com/office/drawing/2014/main" id="{844BE7C5-C955-47AD-AC66-4EEB011BC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2" name="Freeform 38">
              <a:extLst>
                <a:ext uri="{FF2B5EF4-FFF2-40B4-BE49-F238E27FC236}">
                  <a16:creationId xmlns:a16="http://schemas.microsoft.com/office/drawing/2014/main" id="{F626E0DB-6C49-45A6-85A0-B06423BE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3" name="Freeform 39">
              <a:extLst>
                <a:ext uri="{FF2B5EF4-FFF2-40B4-BE49-F238E27FC236}">
                  <a16:creationId xmlns:a16="http://schemas.microsoft.com/office/drawing/2014/main" id="{24A15F94-5380-4F2F-B7C6-19DFD7D1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4" name="Freeform 40">
              <a:extLst>
                <a:ext uri="{FF2B5EF4-FFF2-40B4-BE49-F238E27FC236}">
                  <a16:creationId xmlns:a16="http://schemas.microsoft.com/office/drawing/2014/main" id="{8A48800B-E8C9-49C4-AC88-C194C42F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5" name="Freeform 43">
              <a:extLst>
                <a:ext uri="{FF2B5EF4-FFF2-40B4-BE49-F238E27FC236}">
                  <a16:creationId xmlns:a16="http://schemas.microsoft.com/office/drawing/2014/main" id="{AA6322C9-E8B1-419F-8052-6A0800DB6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6" name="Freeform 44">
              <a:extLst>
                <a:ext uri="{FF2B5EF4-FFF2-40B4-BE49-F238E27FC236}">
                  <a16:creationId xmlns:a16="http://schemas.microsoft.com/office/drawing/2014/main" id="{0633B989-3A6C-4B7E-8EA3-E4C538FC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7" name="Freeform 45">
              <a:extLst>
                <a:ext uri="{FF2B5EF4-FFF2-40B4-BE49-F238E27FC236}">
                  <a16:creationId xmlns:a16="http://schemas.microsoft.com/office/drawing/2014/main" id="{F0365BA9-38E4-4055-AAA0-0BD1A57D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8" name="Freeform 46">
              <a:extLst>
                <a:ext uri="{FF2B5EF4-FFF2-40B4-BE49-F238E27FC236}">
                  <a16:creationId xmlns:a16="http://schemas.microsoft.com/office/drawing/2014/main" id="{701C5206-4C1B-4F23-87CB-80EF6824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9" name="Freeform 47">
              <a:extLst>
                <a:ext uri="{FF2B5EF4-FFF2-40B4-BE49-F238E27FC236}">
                  <a16:creationId xmlns:a16="http://schemas.microsoft.com/office/drawing/2014/main" id="{9035570B-5FBD-4AB9-8B7F-BD4E63E13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0" name="Freeform 48">
              <a:extLst>
                <a:ext uri="{FF2B5EF4-FFF2-40B4-BE49-F238E27FC236}">
                  <a16:creationId xmlns:a16="http://schemas.microsoft.com/office/drawing/2014/main" id="{981FDDF4-004C-4CE1-AFA8-C7DCA4E1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1" name="Freeform 71">
              <a:extLst>
                <a:ext uri="{FF2B5EF4-FFF2-40B4-BE49-F238E27FC236}">
                  <a16:creationId xmlns:a16="http://schemas.microsoft.com/office/drawing/2014/main" id="{4B7D85E9-4C7C-4CF1-A475-257391695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2" name="Freeform 72">
              <a:extLst>
                <a:ext uri="{FF2B5EF4-FFF2-40B4-BE49-F238E27FC236}">
                  <a16:creationId xmlns:a16="http://schemas.microsoft.com/office/drawing/2014/main" id="{B9367FC9-E644-4C96-A905-99955964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3" name="Oval 95">
              <a:extLst>
                <a:ext uri="{FF2B5EF4-FFF2-40B4-BE49-F238E27FC236}">
                  <a16:creationId xmlns:a16="http://schemas.microsoft.com/office/drawing/2014/main" id="{369A22FE-1675-42C0-B8AA-FF773566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4" name="Oval 96">
              <a:extLst>
                <a:ext uri="{FF2B5EF4-FFF2-40B4-BE49-F238E27FC236}">
                  <a16:creationId xmlns:a16="http://schemas.microsoft.com/office/drawing/2014/main" id="{32B133CC-DE35-491B-B128-6EA17ABA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5" name="Oval 97">
              <a:extLst>
                <a:ext uri="{FF2B5EF4-FFF2-40B4-BE49-F238E27FC236}">
                  <a16:creationId xmlns:a16="http://schemas.microsoft.com/office/drawing/2014/main" id="{B8C7636E-DE14-4F4D-BC37-FE7F8E70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6" name="Oval 98">
              <a:extLst>
                <a:ext uri="{FF2B5EF4-FFF2-40B4-BE49-F238E27FC236}">
                  <a16:creationId xmlns:a16="http://schemas.microsoft.com/office/drawing/2014/main" id="{995AC886-FB7E-4680-BDE3-8371ACCF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7" name="Oval 99">
              <a:extLst>
                <a:ext uri="{FF2B5EF4-FFF2-40B4-BE49-F238E27FC236}">
                  <a16:creationId xmlns:a16="http://schemas.microsoft.com/office/drawing/2014/main" id="{248AD92B-7B73-4612-97DC-B8EBAF00A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8" name="Oval 100">
              <a:extLst>
                <a:ext uri="{FF2B5EF4-FFF2-40B4-BE49-F238E27FC236}">
                  <a16:creationId xmlns:a16="http://schemas.microsoft.com/office/drawing/2014/main" id="{742D150B-E795-4C65-8747-D7B0FAF4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9" name="Oval 101">
              <a:extLst>
                <a:ext uri="{FF2B5EF4-FFF2-40B4-BE49-F238E27FC236}">
                  <a16:creationId xmlns:a16="http://schemas.microsoft.com/office/drawing/2014/main" id="{2B193DA4-8375-4EEB-9171-606B4B639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0" name="Oval 102">
              <a:extLst>
                <a:ext uri="{FF2B5EF4-FFF2-40B4-BE49-F238E27FC236}">
                  <a16:creationId xmlns:a16="http://schemas.microsoft.com/office/drawing/2014/main" id="{0113C3A7-CC2B-4CAC-BAB7-314D4799A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1" name="Oval 103">
              <a:extLst>
                <a:ext uri="{FF2B5EF4-FFF2-40B4-BE49-F238E27FC236}">
                  <a16:creationId xmlns:a16="http://schemas.microsoft.com/office/drawing/2014/main" id="{84D537C8-306D-45E4-A40E-30E3F0A1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3C01864-DD80-427D-8B9A-70BE159D2A13}"/>
              </a:ext>
            </a:extLst>
          </p:cNvPr>
          <p:cNvSpPr/>
          <p:nvPr/>
        </p:nvSpPr>
        <p:spPr>
          <a:xfrm>
            <a:off x="1655896" y="1273952"/>
            <a:ext cx="8788607" cy="5443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800" b="1" spc="40" dirty="0"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答辩方式</a:t>
            </a:r>
            <a:r>
              <a:rPr lang="zh-CN" altLang="en-US" sz="2800" b="1" spc="40" dirty="0">
                <a:latin typeface="微软雅黑" panose="020B0503020204020204" pitchFamily="34" charset="-122"/>
                <a:ea typeface="微软雅黑" panose="020B0503020204020204" pitchFamily="34" charset="-122"/>
                <a:cs typeface="仿宋_GB2312"/>
              </a:rPr>
              <a:t>：</a:t>
            </a:r>
            <a:endParaRPr lang="zh-CN" altLang="zh-CN" sz="2800" b="1" spc="40" dirty="0">
              <a:latin typeface="微软雅黑" panose="020B0503020204020204" pitchFamily="34" charset="-122"/>
              <a:ea typeface="微软雅黑" panose="020B0503020204020204" pitchFamily="34" charset="-122"/>
              <a:cs typeface="仿宋_GB2312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答辩采用个别进行的方式。学生汇报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分钟左右，教师提问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分钟左右。答辩时间以每人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分钟为宜。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针对个人汇报所需携带内容：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，主要用于汇报自己的设计过程，设计思路，设计结果，解决问题的方式方法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2~3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份无格式错误的单面打印的论文，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针对教师提问，一般会涉及软件框架的知识点，功能实现的思路，设计思路，功能如何关联，数据库设计细节等相关问题的提问。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559653"/>
      </p:ext>
    </p:extLst>
  </p:cSld>
  <p:clrMapOvr>
    <a:masterClrMapping/>
  </p:clrMapOvr>
  <p:transition spd="slow" advClick="0" advTm="4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DA4E0B6C-EADE-4917-8D67-3415C9CF7F80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9218" name="Freeform 5">
              <a:extLst>
                <a:ext uri="{FF2B5EF4-FFF2-40B4-BE49-F238E27FC236}">
                  <a16:creationId xmlns:a16="http://schemas.microsoft.com/office/drawing/2014/main" id="{579809A8-8164-4D3A-936B-E5E81B24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19" name="Freeform 6">
              <a:extLst>
                <a:ext uri="{FF2B5EF4-FFF2-40B4-BE49-F238E27FC236}">
                  <a16:creationId xmlns:a16="http://schemas.microsoft.com/office/drawing/2014/main" id="{988A8B05-F781-466D-A9C9-05EFCF954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0" name="Freeform 7">
              <a:extLst>
                <a:ext uri="{FF2B5EF4-FFF2-40B4-BE49-F238E27FC236}">
                  <a16:creationId xmlns:a16="http://schemas.microsoft.com/office/drawing/2014/main" id="{E1BD0E20-14E6-46D8-856B-BF8636CDC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1" name="Freeform 8">
              <a:extLst>
                <a:ext uri="{FF2B5EF4-FFF2-40B4-BE49-F238E27FC236}">
                  <a16:creationId xmlns:a16="http://schemas.microsoft.com/office/drawing/2014/main" id="{B5F1BBD8-1D24-471B-A903-F724231AB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2" name="Freeform 9">
              <a:extLst>
                <a:ext uri="{FF2B5EF4-FFF2-40B4-BE49-F238E27FC236}">
                  <a16:creationId xmlns:a16="http://schemas.microsoft.com/office/drawing/2014/main" id="{F0BDD3B5-4EC8-42A6-9787-C28367044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3" name="Freeform 10">
              <a:extLst>
                <a:ext uri="{FF2B5EF4-FFF2-40B4-BE49-F238E27FC236}">
                  <a16:creationId xmlns:a16="http://schemas.microsoft.com/office/drawing/2014/main" id="{7D7D1103-8473-408F-B9C5-434421C27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4" name="Freeform 11">
              <a:extLst>
                <a:ext uri="{FF2B5EF4-FFF2-40B4-BE49-F238E27FC236}">
                  <a16:creationId xmlns:a16="http://schemas.microsoft.com/office/drawing/2014/main" id="{07A04BAC-8F75-4123-B592-2F0DE830C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5" name="Freeform 12">
              <a:extLst>
                <a:ext uri="{FF2B5EF4-FFF2-40B4-BE49-F238E27FC236}">
                  <a16:creationId xmlns:a16="http://schemas.microsoft.com/office/drawing/2014/main" id="{28AFD78A-BAF1-4339-8E4B-E22B488C1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6" name="Freeform 13">
              <a:extLst>
                <a:ext uri="{FF2B5EF4-FFF2-40B4-BE49-F238E27FC236}">
                  <a16:creationId xmlns:a16="http://schemas.microsoft.com/office/drawing/2014/main" id="{CD82E81F-088A-4B0B-BCA8-D58C6A706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7" name="Freeform 14">
              <a:extLst>
                <a:ext uri="{FF2B5EF4-FFF2-40B4-BE49-F238E27FC236}">
                  <a16:creationId xmlns:a16="http://schemas.microsoft.com/office/drawing/2014/main" id="{7709B321-2527-4487-8FDC-CB532969C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8" name="Freeform 15">
              <a:extLst>
                <a:ext uri="{FF2B5EF4-FFF2-40B4-BE49-F238E27FC236}">
                  <a16:creationId xmlns:a16="http://schemas.microsoft.com/office/drawing/2014/main" id="{E40A6AEC-2B4C-4293-B60B-D3599A4FC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9" name="Freeform 16">
              <a:extLst>
                <a:ext uri="{FF2B5EF4-FFF2-40B4-BE49-F238E27FC236}">
                  <a16:creationId xmlns:a16="http://schemas.microsoft.com/office/drawing/2014/main" id="{2D394A98-11BC-4F97-8B19-B203F9DF5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0" name="Freeform 17">
              <a:extLst>
                <a:ext uri="{FF2B5EF4-FFF2-40B4-BE49-F238E27FC236}">
                  <a16:creationId xmlns:a16="http://schemas.microsoft.com/office/drawing/2014/main" id="{9473EE44-2EDB-4AD4-9B4D-8137BFF14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1" name="Freeform 18">
              <a:extLst>
                <a:ext uri="{FF2B5EF4-FFF2-40B4-BE49-F238E27FC236}">
                  <a16:creationId xmlns:a16="http://schemas.microsoft.com/office/drawing/2014/main" id="{CFFA1B16-35B7-4FF6-8265-78D9F4E3C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2" name="Freeform 21">
              <a:extLst>
                <a:ext uri="{FF2B5EF4-FFF2-40B4-BE49-F238E27FC236}">
                  <a16:creationId xmlns:a16="http://schemas.microsoft.com/office/drawing/2014/main" id="{276DE153-1DE4-40DC-936D-38671DF9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3" name="Freeform 22">
              <a:extLst>
                <a:ext uri="{FF2B5EF4-FFF2-40B4-BE49-F238E27FC236}">
                  <a16:creationId xmlns:a16="http://schemas.microsoft.com/office/drawing/2014/main" id="{0DCA48C4-1420-463B-81A9-5B6F656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4" name="Freeform 23">
              <a:extLst>
                <a:ext uri="{FF2B5EF4-FFF2-40B4-BE49-F238E27FC236}">
                  <a16:creationId xmlns:a16="http://schemas.microsoft.com/office/drawing/2014/main" id="{9CB7EDD9-2AC4-4FED-8850-F0594F935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5" name="Freeform 24">
              <a:extLst>
                <a:ext uri="{FF2B5EF4-FFF2-40B4-BE49-F238E27FC236}">
                  <a16:creationId xmlns:a16="http://schemas.microsoft.com/office/drawing/2014/main" id="{DC35F1BF-9D2F-49E3-A520-FEBDFD279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6" name="Freeform 25">
              <a:extLst>
                <a:ext uri="{FF2B5EF4-FFF2-40B4-BE49-F238E27FC236}">
                  <a16:creationId xmlns:a16="http://schemas.microsoft.com/office/drawing/2014/main" id="{77344047-3235-4ED7-94D8-C29E04CE2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7" name="Freeform 26">
              <a:extLst>
                <a:ext uri="{FF2B5EF4-FFF2-40B4-BE49-F238E27FC236}">
                  <a16:creationId xmlns:a16="http://schemas.microsoft.com/office/drawing/2014/main" id="{147B5FAE-36C3-484C-B3B1-962027A26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8" name="Freeform 27">
              <a:extLst>
                <a:ext uri="{FF2B5EF4-FFF2-40B4-BE49-F238E27FC236}">
                  <a16:creationId xmlns:a16="http://schemas.microsoft.com/office/drawing/2014/main" id="{D630930C-4E21-49B2-A8FE-E5F3F37FD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9" name="Freeform 28">
              <a:extLst>
                <a:ext uri="{FF2B5EF4-FFF2-40B4-BE49-F238E27FC236}">
                  <a16:creationId xmlns:a16="http://schemas.microsoft.com/office/drawing/2014/main" id="{D9292109-9C47-4505-8C30-D1BF0DDB9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0" name="Freeform 29">
              <a:extLst>
                <a:ext uri="{FF2B5EF4-FFF2-40B4-BE49-F238E27FC236}">
                  <a16:creationId xmlns:a16="http://schemas.microsoft.com/office/drawing/2014/main" id="{07B6AE21-133D-4722-AD06-A494F84AE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1" name="Freeform 30">
              <a:extLst>
                <a:ext uri="{FF2B5EF4-FFF2-40B4-BE49-F238E27FC236}">
                  <a16:creationId xmlns:a16="http://schemas.microsoft.com/office/drawing/2014/main" id="{A35CED9E-709C-408E-A8EF-59C4936E5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2" name="Freeform 31">
              <a:extLst>
                <a:ext uri="{FF2B5EF4-FFF2-40B4-BE49-F238E27FC236}">
                  <a16:creationId xmlns:a16="http://schemas.microsoft.com/office/drawing/2014/main" id="{5B117752-A9AE-4B6F-B2F3-2C4982EA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3" name="Freeform 32">
              <a:extLst>
                <a:ext uri="{FF2B5EF4-FFF2-40B4-BE49-F238E27FC236}">
                  <a16:creationId xmlns:a16="http://schemas.microsoft.com/office/drawing/2014/main" id="{70C256DD-00C6-4E2A-B87E-23754E690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4" name="Freeform 33">
              <a:extLst>
                <a:ext uri="{FF2B5EF4-FFF2-40B4-BE49-F238E27FC236}">
                  <a16:creationId xmlns:a16="http://schemas.microsoft.com/office/drawing/2014/main" id="{76C86B74-A7B1-48F9-BFC5-E351FE1B9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5" name="Freeform 34">
              <a:extLst>
                <a:ext uri="{FF2B5EF4-FFF2-40B4-BE49-F238E27FC236}">
                  <a16:creationId xmlns:a16="http://schemas.microsoft.com/office/drawing/2014/main" id="{29511A9D-DE94-44CC-8FB9-0AD28B0A0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6" name="Freeform 35">
              <a:extLst>
                <a:ext uri="{FF2B5EF4-FFF2-40B4-BE49-F238E27FC236}">
                  <a16:creationId xmlns:a16="http://schemas.microsoft.com/office/drawing/2014/main" id="{EA560716-DE12-462E-B608-05BCD7398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7" name="Freeform 36">
              <a:extLst>
                <a:ext uri="{FF2B5EF4-FFF2-40B4-BE49-F238E27FC236}">
                  <a16:creationId xmlns:a16="http://schemas.microsoft.com/office/drawing/2014/main" id="{35F97086-668D-4676-8367-8CA130319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8" name="Freeform 37">
              <a:extLst>
                <a:ext uri="{FF2B5EF4-FFF2-40B4-BE49-F238E27FC236}">
                  <a16:creationId xmlns:a16="http://schemas.microsoft.com/office/drawing/2014/main" id="{B2919C45-61F5-4F13-94B4-571727F6D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9" name="Freeform 38">
              <a:extLst>
                <a:ext uri="{FF2B5EF4-FFF2-40B4-BE49-F238E27FC236}">
                  <a16:creationId xmlns:a16="http://schemas.microsoft.com/office/drawing/2014/main" id="{F5A2C3E0-3EEB-43F6-82E7-DCB7AEF37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0" name="Freeform 39">
              <a:extLst>
                <a:ext uri="{FF2B5EF4-FFF2-40B4-BE49-F238E27FC236}">
                  <a16:creationId xmlns:a16="http://schemas.microsoft.com/office/drawing/2014/main" id="{15606A31-45B5-416F-844A-969C51BF0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1" name="Freeform 40">
              <a:extLst>
                <a:ext uri="{FF2B5EF4-FFF2-40B4-BE49-F238E27FC236}">
                  <a16:creationId xmlns:a16="http://schemas.microsoft.com/office/drawing/2014/main" id="{1C798076-D062-429E-B3C5-0D8553BD0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2" name="Freeform 43">
              <a:extLst>
                <a:ext uri="{FF2B5EF4-FFF2-40B4-BE49-F238E27FC236}">
                  <a16:creationId xmlns:a16="http://schemas.microsoft.com/office/drawing/2014/main" id="{8C355DB5-303F-4D75-9226-F238BD0F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3" name="Freeform 44">
              <a:extLst>
                <a:ext uri="{FF2B5EF4-FFF2-40B4-BE49-F238E27FC236}">
                  <a16:creationId xmlns:a16="http://schemas.microsoft.com/office/drawing/2014/main" id="{A8D0182B-840E-448C-991B-6CFB948BA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4" name="Freeform 45">
              <a:extLst>
                <a:ext uri="{FF2B5EF4-FFF2-40B4-BE49-F238E27FC236}">
                  <a16:creationId xmlns:a16="http://schemas.microsoft.com/office/drawing/2014/main" id="{E7492CC0-A924-46FC-BB3B-CDE795D6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5" name="Freeform 46">
              <a:extLst>
                <a:ext uri="{FF2B5EF4-FFF2-40B4-BE49-F238E27FC236}">
                  <a16:creationId xmlns:a16="http://schemas.microsoft.com/office/drawing/2014/main" id="{D9D49C00-2B02-4535-828F-997D73A75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6" name="Freeform 47">
              <a:extLst>
                <a:ext uri="{FF2B5EF4-FFF2-40B4-BE49-F238E27FC236}">
                  <a16:creationId xmlns:a16="http://schemas.microsoft.com/office/drawing/2014/main" id="{B8776254-7DDE-42CF-8797-695E592B2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7" name="Freeform 48">
              <a:extLst>
                <a:ext uri="{FF2B5EF4-FFF2-40B4-BE49-F238E27FC236}">
                  <a16:creationId xmlns:a16="http://schemas.microsoft.com/office/drawing/2014/main" id="{C2761DBD-9644-4D29-9D9A-063337B84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8" name="Freeform 71">
              <a:extLst>
                <a:ext uri="{FF2B5EF4-FFF2-40B4-BE49-F238E27FC236}">
                  <a16:creationId xmlns:a16="http://schemas.microsoft.com/office/drawing/2014/main" id="{6DB55C8F-071F-48FB-B6E5-9CAFF9731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9" name="Freeform 72">
              <a:extLst>
                <a:ext uri="{FF2B5EF4-FFF2-40B4-BE49-F238E27FC236}">
                  <a16:creationId xmlns:a16="http://schemas.microsoft.com/office/drawing/2014/main" id="{81C4A2FF-E02B-417A-AEDC-377D6E489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60" name="Oval 95">
              <a:extLst>
                <a:ext uri="{FF2B5EF4-FFF2-40B4-BE49-F238E27FC236}">
                  <a16:creationId xmlns:a16="http://schemas.microsoft.com/office/drawing/2014/main" id="{AF1E60EF-989A-4C5F-A54B-72A5DFBA2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1" name="Oval 96">
              <a:extLst>
                <a:ext uri="{FF2B5EF4-FFF2-40B4-BE49-F238E27FC236}">
                  <a16:creationId xmlns:a16="http://schemas.microsoft.com/office/drawing/2014/main" id="{56AE1B03-1B6A-4CE6-A0CA-BB5AE3D0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2" name="Oval 97">
              <a:extLst>
                <a:ext uri="{FF2B5EF4-FFF2-40B4-BE49-F238E27FC236}">
                  <a16:creationId xmlns:a16="http://schemas.microsoft.com/office/drawing/2014/main" id="{5CE0284F-97E6-4535-89CD-B9CACE29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3" name="Oval 98">
              <a:extLst>
                <a:ext uri="{FF2B5EF4-FFF2-40B4-BE49-F238E27FC236}">
                  <a16:creationId xmlns:a16="http://schemas.microsoft.com/office/drawing/2014/main" id="{99550F12-2A68-4C56-96C6-CBE3C4F9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4" name="Oval 99">
              <a:extLst>
                <a:ext uri="{FF2B5EF4-FFF2-40B4-BE49-F238E27FC236}">
                  <a16:creationId xmlns:a16="http://schemas.microsoft.com/office/drawing/2014/main" id="{8862A8AB-0FBD-4E0F-847E-94D7C0051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5" name="Oval 100">
              <a:extLst>
                <a:ext uri="{FF2B5EF4-FFF2-40B4-BE49-F238E27FC236}">
                  <a16:creationId xmlns:a16="http://schemas.microsoft.com/office/drawing/2014/main" id="{1AFCA12F-5396-4FC4-93A5-39E98603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6" name="Oval 101">
              <a:extLst>
                <a:ext uri="{FF2B5EF4-FFF2-40B4-BE49-F238E27FC236}">
                  <a16:creationId xmlns:a16="http://schemas.microsoft.com/office/drawing/2014/main" id="{398101FF-2D79-435B-9820-7AE83C2F7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7" name="Oval 102">
              <a:extLst>
                <a:ext uri="{FF2B5EF4-FFF2-40B4-BE49-F238E27FC236}">
                  <a16:creationId xmlns:a16="http://schemas.microsoft.com/office/drawing/2014/main" id="{0061E8F8-C7B1-4874-A15B-AD59A6B2D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8" name="Oval 103">
              <a:extLst>
                <a:ext uri="{FF2B5EF4-FFF2-40B4-BE49-F238E27FC236}">
                  <a16:creationId xmlns:a16="http://schemas.microsoft.com/office/drawing/2014/main" id="{80C40A03-6DD3-4D5D-AC2E-00F91F31F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5" name="Group 54">
            <a:extLst>
              <a:ext uri="{FF2B5EF4-FFF2-40B4-BE49-F238E27FC236}">
                <a16:creationId xmlns:a16="http://schemas.microsoft.com/office/drawing/2014/main" id="{E8230707-8D08-44D6-9DA0-76691175BE23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92075" y="92075"/>
            <a:ext cx="4759326" cy="4572000"/>
            <a:chOff x="0" y="0"/>
            <a:chExt cx="4756151" cy="4570413"/>
          </a:xfrm>
        </p:grpSpPr>
        <p:sp>
          <p:nvSpPr>
            <p:cNvPr id="9270" name="Freeform 51">
              <a:extLst>
                <a:ext uri="{FF2B5EF4-FFF2-40B4-BE49-F238E27FC236}">
                  <a16:creationId xmlns:a16="http://schemas.microsoft.com/office/drawing/2014/main" id="{456494AC-29B3-46D7-A44C-897758777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1" name="Freeform 52">
              <a:extLst>
                <a:ext uri="{FF2B5EF4-FFF2-40B4-BE49-F238E27FC236}">
                  <a16:creationId xmlns:a16="http://schemas.microsoft.com/office/drawing/2014/main" id="{D24FB56E-6723-4119-9008-04108AA9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2" name="Freeform 53">
              <a:extLst>
                <a:ext uri="{FF2B5EF4-FFF2-40B4-BE49-F238E27FC236}">
                  <a16:creationId xmlns:a16="http://schemas.microsoft.com/office/drawing/2014/main" id="{FCCC1A36-99FD-4537-B27B-33244B69C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3" name="Freeform 54">
              <a:extLst>
                <a:ext uri="{FF2B5EF4-FFF2-40B4-BE49-F238E27FC236}">
                  <a16:creationId xmlns:a16="http://schemas.microsoft.com/office/drawing/2014/main" id="{F95397D1-DFD4-408B-BD06-77BB326D9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4" name="Freeform 58">
              <a:extLst>
                <a:ext uri="{FF2B5EF4-FFF2-40B4-BE49-F238E27FC236}">
                  <a16:creationId xmlns:a16="http://schemas.microsoft.com/office/drawing/2014/main" id="{5CCA8AE1-DDE8-4B0E-A328-2DBE4F490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5" name="Freeform 59">
              <a:extLst>
                <a:ext uri="{FF2B5EF4-FFF2-40B4-BE49-F238E27FC236}">
                  <a16:creationId xmlns:a16="http://schemas.microsoft.com/office/drawing/2014/main" id="{9AE6A7DD-D812-444C-BEEF-0D5D150FA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6" name="Freeform 60">
              <a:extLst>
                <a:ext uri="{FF2B5EF4-FFF2-40B4-BE49-F238E27FC236}">
                  <a16:creationId xmlns:a16="http://schemas.microsoft.com/office/drawing/2014/main" id="{76B51D14-D74C-486D-A6D2-44E5F6076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7" name="Freeform 61">
              <a:extLst>
                <a:ext uri="{FF2B5EF4-FFF2-40B4-BE49-F238E27FC236}">
                  <a16:creationId xmlns:a16="http://schemas.microsoft.com/office/drawing/2014/main" id="{4813C4FD-CE36-435D-9F90-7106D7F58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8" name="Freeform 62">
              <a:extLst>
                <a:ext uri="{FF2B5EF4-FFF2-40B4-BE49-F238E27FC236}">
                  <a16:creationId xmlns:a16="http://schemas.microsoft.com/office/drawing/2014/main" id="{2BE2F0C1-C5AE-4499-AC73-7245542DF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9" name="Freeform 63">
              <a:extLst>
                <a:ext uri="{FF2B5EF4-FFF2-40B4-BE49-F238E27FC236}">
                  <a16:creationId xmlns:a16="http://schemas.microsoft.com/office/drawing/2014/main" id="{C36BBF27-AA81-4969-8E70-6E858AF6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0" name="Freeform 64">
              <a:extLst>
                <a:ext uri="{FF2B5EF4-FFF2-40B4-BE49-F238E27FC236}">
                  <a16:creationId xmlns:a16="http://schemas.microsoft.com/office/drawing/2014/main" id="{50E2C73F-4809-4B0A-BFC2-AAB3E3A56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1" name="Freeform 65">
              <a:extLst>
                <a:ext uri="{FF2B5EF4-FFF2-40B4-BE49-F238E27FC236}">
                  <a16:creationId xmlns:a16="http://schemas.microsoft.com/office/drawing/2014/main" id="{0C1C7ABE-352C-4DF2-8231-BF4C048E3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2" name="Freeform 66">
              <a:extLst>
                <a:ext uri="{FF2B5EF4-FFF2-40B4-BE49-F238E27FC236}">
                  <a16:creationId xmlns:a16="http://schemas.microsoft.com/office/drawing/2014/main" id="{005CFEC2-8DD6-4CE5-8437-9EDCA8C8C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3" name="Freeform 67">
              <a:extLst>
                <a:ext uri="{FF2B5EF4-FFF2-40B4-BE49-F238E27FC236}">
                  <a16:creationId xmlns:a16="http://schemas.microsoft.com/office/drawing/2014/main" id="{3D2F1213-3E91-4BDD-8C99-555860BFA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4" name="Freeform 68">
              <a:extLst>
                <a:ext uri="{FF2B5EF4-FFF2-40B4-BE49-F238E27FC236}">
                  <a16:creationId xmlns:a16="http://schemas.microsoft.com/office/drawing/2014/main" id="{DAADCE2E-AC25-4A9C-951C-9F043CEC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5" name="Freeform 69">
              <a:extLst>
                <a:ext uri="{FF2B5EF4-FFF2-40B4-BE49-F238E27FC236}">
                  <a16:creationId xmlns:a16="http://schemas.microsoft.com/office/drawing/2014/main" id="{D7BA0FB2-E58B-48C3-A5CA-047B8341F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6" name="Freeform 70">
              <a:extLst>
                <a:ext uri="{FF2B5EF4-FFF2-40B4-BE49-F238E27FC236}">
                  <a16:creationId xmlns:a16="http://schemas.microsoft.com/office/drawing/2014/main" id="{8DB17657-6694-4A0F-B248-7182E3D8C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7" name="Freeform 75">
              <a:extLst>
                <a:ext uri="{FF2B5EF4-FFF2-40B4-BE49-F238E27FC236}">
                  <a16:creationId xmlns:a16="http://schemas.microsoft.com/office/drawing/2014/main" id="{BBA3BA35-6ED2-4DA3-851B-FA891DC74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8" name="Freeform 76">
              <a:extLst>
                <a:ext uri="{FF2B5EF4-FFF2-40B4-BE49-F238E27FC236}">
                  <a16:creationId xmlns:a16="http://schemas.microsoft.com/office/drawing/2014/main" id="{9921A23C-0E7C-457B-95B9-73E3C61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9" name="Freeform 77">
              <a:extLst>
                <a:ext uri="{FF2B5EF4-FFF2-40B4-BE49-F238E27FC236}">
                  <a16:creationId xmlns:a16="http://schemas.microsoft.com/office/drawing/2014/main" id="{4FD44A86-8038-4782-9697-8B52B4FD2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0" name="Freeform 78">
              <a:extLst>
                <a:ext uri="{FF2B5EF4-FFF2-40B4-BE49-F238E27FC236}">
                  <a16:creationId xmlns:a16="http://schemas.microsoft.com/office/drawing/2014/main" id="{34766D08-6F30-42D1-893D-1BAB0D29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1" name="Freeform 82">
              <a:extLst>
                <a:ext uri="{FF2B5EF4-FFF2-40B4-BE49-F238E27FC236}">
                  <a16:creationId xmlns:a16="http://schemas.microsoft.com/office/drawing/2014/main" id="{E5404E76-4CB9-43E5-9F7D-0F7F5FE2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2" name="Freeform 83">
              <a:extLst>
                <a:ext uri="{FF2B5EF4-FFF2-40B4-BE49-F238E27FC236}">
                  <a16:creationId xmlns:a16="http://schemas.microsoft.com/office/drawing/2014/main" id="{31C3EF3E-0C30-4373-ACE1-67049595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3" name="Freeform 84">
              <a:extLst>
                <a:ext uri="{FF2B5EF4-FFF2-40B4-BE49-F238E27FC236}">
                  <a16:creationId xmlns:a16="http://schemas.microsoft.com/office/drawing/2014/main" id="{CF653E2E-0ADE-4E43-A369-6BD09A5D5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4" name="Freeform 85">
              <a:extLst>
                <a:ext uri="{FF2B5EF4-FFF2-40B4-BE49-F238E27FC236}">
                  <a16:creationId xmlns:a16="http://schemas.microsoft.com/office/drawing/2014/main" id="{195B5C63-C07B-4B2B-B623-A827BF105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5" name="Freeform 86">
              <a:extLst>
                <a:ext uri="{FF2B5EF4-FFF2-40B4-BE49-F238E27FC236}">
                  <a16:creationId xmlns:a16="http://schemas.microsoft.com/office/drawing/2014/main" id="{5D111D4F-1BB0-4C74-9BCA-DE5370315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6" name="Freeform 87">
              <a:extLst>
                <a:ext uri="{FF2B5EF4-FFF2-40B4-BE49-F238E27FC236}">
                  <a16:creationId xmlns:a16="http://schemas.microsoft.com/office/drawing/2014/main" id="{BC956AA1-ECCA-42FC-A331-4819A8779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7" name="Freeform 88">
              <a:extLst>
                <a:ext uri="{FF2B5EF4-FFF2-40B4-BE49-F238E27FC236}">
                  <a16:creationId xmlns:a16="http://schemas.microsoft.com/office/drawing/2014/main" id="{B29F0849-B587-4718-A112-5A46DC56C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8" name="Freeform 89">
              <a:extLst>
                <a:ext uri="{FF2B5EF4-FFF2-40B4-BE49-F238E27FC236}">
                  <a16:creationId xmlns:a16="http://schemas.microsoft.com/office/drawing/2014/main" id="{0BCD2433-CF1C-49C7-9322-35C745DB8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9" name="Freeform 90">
              <a:extLst>
                <a:ext uri="{FF2B5EF4-FFF2-40B4-BE49-F238E27FC236}">
                  <a16:creationId xmlns:a16="http://schemas.microsoft.com/office/drawing/2014/main" id="{44DEFB8F-9A86-475D-B6EF-1BF6B3F92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0" name="Freeform 91">
              <a:extLst>
                <a:ext uri="{FF2B5EF4-FFF2-40B4-BE49-F238E27FC236}">
                  <a16:creationId xmlns:a16="http://schemas.microsoft.com/office/drawing/2014/main" id="{C2286D65-2B85-4A3C-8227-FE549B768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1" name="Freeform 92">
              <a:extLst>
                <a:ext uri="{FF2B5EF4-FFF2-40B4-BE49-F238E27FC236}">
                  <a16:creationId xmlns:a16="http://schemas.microsoft.com/office/drawing/2014/main" id="{DE22355C-DD12-4481-8956-7BC592DFE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2" name="Freeform 93">
              <a:extLst>
                <a:ext uri="{FF2B5EF4-FFF2-40B4-BE49-F238E27FC236}">
                  <a16:creationId xmlns:a16="http://schemas.microsoft.com/office/drawing/2014/main" id="{AAD42554-9223-4E51-B22A-A8BEA78E8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3" name="Freeform 94">
              <a:extLst>
                <a:ext uri="{FF2B5EF4-FFF2-40B4-BE49-F238E27FC236}">
                  <a16:creationId xmlns:a16="http://schemas.microsoft.com/office/drawing/2014/main" id="{CF22C4E1-98B3-4CA0-9701-639CD0356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4" name="Oval 104">
              <a:extLst>
                <a:ext uri="{FF2B5EF4-FFF2-40B4-BE49-F238E27FC236}">
                  <a16:creationId xmlns:a16="http://schemas.microsoft.com/office/drawing/2014/main" id="{29FB42DA-59EB-4137-8A1F-017AAD58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5" name="Oval 105">
              <a:extLst>
                <a:ext uri="{FF2B5EF4-FFF2-40B4-BE49-F238E27FC236}">
                  <a16:creationId xmlns:a16="http://schemas.microsoft.com/office/drawing/2014/main" id="{9274ED67-F3B0-47D4-92C2-3C82DD7A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6" name="Oval 106">
              <a:extLst>
                <a:ext uri="{FF2B5EF4-FFF2-40B4-BE49-F238E27FC236}">
                  <a16:creationId xmlns:a16="http://schemas.microsoft.com/office/drawing/2014/main" id="{332199BA-99CC-447B-9AEE-9FB066EF6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7" name="Oval 107">
              <a:extLst>
                <a:ext uri="{FF2B5EF4-FFF2-40B4-BE49-F238E27FC236}">
                  <a16:creationId xmlns:a16="http://schemas.microsoft.com/office/drawing/2014/main" id="{ED08BF67-1914-4BE8-A28E-D4314C91A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8" name="Oval 108">
              <a:extLst>
                <a:ext uri="{FF2B5EF4-FFF2-40B4-BE49-F238E27FC236}">
                  <a16:creationId xmlns:a16="http://schemas.microsoft.com/office/drawing/2014/main" id="{1322A234-4AC4-4181-81AB-1E076C0BB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9" name="Oval 109">
              <a:extLst>
                <a:ext uri="{FF2B5EF4-FFF2-40B4-BE49-F238E27FC236}">
                  <a16:creationId xmlns:a16="http://schemas.microsoft.com/office/drawing/2014/main" id="{1D45101C-ACD5-48B4-A25F-24A744802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10" name="Oval 110">
              <a:extLst>
                <a:ext uri="{FF2B5EF4-FFF2-40B4-BE49-F238E27FC236}">
                  <a16:creationId xmlns:a16="http://schemas.microsoft.com/office/drawing/2014/main" id="{DB899927-3A46-4B7D-A65B-E0272F57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11" name="Oval 111">
              <a:extLst>
                <a:ext uri="{FF2B5EF4-FFF2-40B4-BE49-F238E27FC236}">
                  <a16:creationId xmlns:a16="http://schemas.microsoft.com/office/drawing/2014/main" id="{97081E4E-893C-4C19-B584-EDCBA25E3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0337" name="文本框 2">
            <a:extLst>
              <a:ext uri="{FF2B5EF4-FFF2-40B4-BE49-F238E27FC236}">
                <a16:creationId xmlns:a16="http://schemas.microsoft.com/office/drawing/2014/main" id="{9F13A1DD-1B51-409E-8092-7C79399EC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2630488"/>
            <a:ext cx="4884738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 2</a:t>
            </a:r>
            <a:endParaRPr lang="zh-CN" altLang="en-US" sz="5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论文编写注意事项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50237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/>
                                        <p:tgtEl>
                                          <p:spTgt spid="10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7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48B178D6-BD3B-4EF1-B97F-FF2F1571CB6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555" name="Freeform 5">
              <a:extLst>
                <a:ext uri="{FF2B5EF4-FFF2-40B4-BE49-F238E27FC236}">
                  <a16:creationId xmlns:a16="http://schemas.microsoft.com/office/drawing/2014/main" id="{78FED1D0-6D01-4C8A-BF1A-42FCDCBB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6" name="Freeform 6">
              <a:extLst>
                <a:ext uri="{FF2B5EF4-FFF2-40B4-BE49-F238E27FC236}">
                  <a16:creationId xmlns:a16="http://schemas.microsoft.com/office/drawing/2014/main" id="{68EC45D9-A982-4EF2-976E-D38154BD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7" name="Freeform 7">
              <a:extLst>
                <a:ext uri="{FF2B5EF4-FFF2-40B4-BE49-F238E27FC236}">
                  <a16:creationId xmlns:a16="http://schemas.microsoft.com/office/drawing/2014/main" id="{1724FE73-061F-420B-9DD5-D40235C4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8" name="Freeform 8">
              <a:extLst>
                <a:ext uri="{FF2B5EF4-FFF2-40B4-BE49-F238E27FC236}">
                  <a16:creationId xmlns:a16="http://schemas.microsoft.com/office/drawing/2014/main" id="{EE24F1F3-1DF8-4BDF-8CF3-D1C21804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9" name="Freeform 9">
              <a:extLst>
                <a:ext uri="{FF2B5EF4-FFF2-40B4-BE49-F238E27FC236}">
                  <a16:creationId xmlns:a16="http://schemas.microsoft.com/office/drawing/2014/main" id="{4FC7609D-7F0F-49DF-B1A5-06F47154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0" name="Freeform 10">
              <a:extLst>
                <a:ext uri="{FF2B5EF4-FFF2-40B4-BE49-F238E27FC236}">
                  <a16:creationId xmlns:a16="http://schemas.microsoft.com/office/drawing/2014/main" id="{72F993E5-20EA-4E57-BBF2-4264D133F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1" name="Freeform 11">
              <a:extLst>
                <a:ext uri="{FF2B5EF4-FFF2-40B4-BE49-F238E27FC236}">
                  <a16:creationId xmlns:a16="http://schemas.microsoft.com/office/drawing/2014/main" id="{1A780949-89D4-4002-8D64-43188736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2" name="Freeform 12">
              <a:extLst>
                <a:ext uri="{FF2B5EF4-FFF2-40B4-BE49-F238E27FC236}">
                  <a16:creationId xmlns:a16="http://schemas.microsoft.com/office/drawing/2014/main" id="{17E022B1-8BF8-48A0-AFF6-BB98DF36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3" name="Freeform 13">
              <a:extLst>
                <a:ext uri="{FF2B5EF4-FFF2-40B4-BE49-F238E27FC236}">
                  <a16:creationId xmlns:a16="http://schemas.microsoft.com/office/drawing/2014/main" id="{F6043107-F3BC-4A8B-8F2D-A694636A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4" name="Freeform 14">
              <a:extLst>
                <a:ext uri="{FF2B5EF4-FFF2-40B4-BE49-F238E27FC236}">
                  <a16:creationId xmlns:a16="http://schemas.microsoft.com/office/drawing/2014/main" id="{4516BE27-A504-41EF-9A18-C25B1D9E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5" name="Freeform 15">
              <a:extLst>
                <a:ext uri="{FF2B5EF4-FFF2-40B4-BE49-F238E27FC236}">
                  <a16:creationId xmlns:a16="http://schemas.microsoft.com/office/drawing/2014/main" id="{1EEB64B1-6DDF-4F91-8BB1-9AAB3DAB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6" name="Freeform 16">
              <a:extLst>
                <a:ext uri="{FF2B5EF4-FFF2-40B4-BE49-F238E27FC236}">
                  <a16:creationId xmlns:a16="http://schemas.microsoft.com/office/drawing/2014/main" id="{C6364784-D7DE-41D6-992F-B5531274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7" name="Freeform 17">
              <a:extLst>
                <a:ext uri="{FF2B5EF4-FFF2-40B4-BE49-F238E27FC236}">
                  <a16:creationId xmlns:a16="http://schemas.microsoft.com/office/drawing/2014/main" id="{4B4EBA88-5494-47FB-B789-DBB773F3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8" name="Freeform 18">
              <a:extLst>
                <a:ext uri="{FF2B5EF4-FFF2-40B4-BE49-F238E27FC236}">
                  <a16:creationId xmlns:a16="http://schemas.microsoft.com/office/drawing/2014/main" id="{8C61AC48-8446-4F62-AD5F-8BD8B79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9" name="Freeform 21">
              <a:extLst>
                <a:ext uri="{FF2B5EF4-FFF2-40B4-BE49-F238E27FC236}">
                  <a16:creationId xmlns:a16="http://schemas.microsoft.com/office/drawing/2014/main" id="{7BAC79D0-9F59-46E3-8CDD-661A68EE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0" name="Freeform 22">
              <a:extLst>
                <a:ext uri="{FF2B5EF4-FFF2-40B4-BE49-F238E27FC236}">
                  <a16:creationId xmlns:a16="http://schemas.microsoft.com/office/drawing/2014/main" id="{0ADAC912-C7DC-4376-9E84-74C51C1E5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1" name="Freeform 23">
              <a:extLst>
                <a:ext uri="{FF2B5EF4-FFF2-40B4-BE49-F238E27FC236}">
                  <a16:creationId xmlns:a16="http://schemas.microsoft.com/office/drawing/2014/main" id="{8D4C9ACD-C4AD-4C5C-8537-DB72F745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2" name="Freeform 24">
              <a:extLst>
                <a:ext uri="{FF2B5EF4-FFF2-40B4-BE49-F238E27FC236}">
                  <a16:creationId xmlns:a16="http://schemas.microsoft.com/office/drawing/2014/main" id="{0A548FEC-0AF4-4842-AD28-F44865F1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3" name="Freeform 25">
              <a:extLst>
                <a:ext uri="{FF2B5EF4-FFF2-40B4-BE49-F238E27FC236}">
                  <a16:creationId xmlns:a16="http://schemas.microsoft.com/office/drawing/2014/main" id="{D511412D-AA62-49A3-8CAE-85DAD29A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4" name="Freeform 26">
              <a:extLst>
                <a:ext uri="{FF2B5EF4-FFF2-40B4-BE49-F238E27FC236}">
                  <a16:creationId xmlns:a16="http://schemas.microsoft.com/office/drawing/2014/main" id="{F61A1245-66FA-4A2F-8F8E-36DA9001F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5" name="Freeform 27">
              <a:extLst>
                <a:ext uri="{FF2B5EF4-FFF2-40B4-BE49-F238E27FC236}">
                  <a16:creationId xmlns:a16="http://schemas.microsoft.com/office/drawing/2014/main" id="{4A5468A9-A936-4933-8215-2398315B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6" name="Freeform 28">
              <a:extLst>
                <a:ext uri="{FF2B5EF4-FFF2-40B4-BE49-F238E27FC236}">
                  <a16:creationId xmlns:a16="http://schemas.microsoft.com/office/drawing/2014/main" id="{83DA1134-3151-43E6-90A1-1D206B0C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7" name="Freeform 29">
              <a:extLst>
                <a:ext uri="{FF2B5EF4-FFF2-40B4-BE49-F238E27FC236}">
                  <a16:creationId xmlns:a16="http://schemas.microsoft.com/office/drawing/2014/main" id="{B7B314D2-B81B-4268-A9A8-CA253EA3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8" name="Freeform 30">
              <a:extLst>
                <a:ext uri="{FF2B5EF4-FFF2-40B4-BE49-F238E27FC236}">
                  <a16:creationId xmlns:a16="http://schemas.microsoft.com/office/drawing/2014/main" id="{5C669EDB-8A28-47D4-BA95-3081320D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9" name="Freeform 31">
              <a:extLst>
                <a:ext uri="{FF2B5EF4-FFF2-40B4-BE49-F238E27FC236}">
                  <a16:creationId xmlns:a16="http://schemas.microsoft.com/office/drawing/2014/main" id="{5FE423E6-0FB1-4519-A518-26A1AFDC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0" name="Freeform 32">
              <a:extLst>
                <a:ext uri="{FF2B5EF4-FFF2-40B4-BE49-F238E27FC236}">
                  <a16:creationId xmlns:a16="http://schemas.microsoft.com/office/drawing/2014/main" id="{4B97C0E5-B41C-495F-9015-4F89BA4D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1" name="Freeform 33">
              <a:extLst>
                <a:ext uri="{FF2B5EF4-FFF2-40B4-BE49-F238E27FC236}">
                  <a16:creationId xmlns:a16="http://schemas.microsoft.com/office/drawing/2014/main" id="{413B1817-D031-4421-A26C-C86F89FCE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2" name="Freeform 34">
              <a:extLst>
                <a:ext uri="{FF2B5EF4-FFF2-40B4-BE49-F238E27FC236}">
                  <a16:creationId xmlns:a16="http://schemas.microsoft.com/office/drawing/2014/main" id="{01AF1C67-A052-4659-AB77-26641F92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3" name="Freeform 35">
              <a:extLst>
                <a:ext uri="{FF2B5EF4-FFF2-40B4-BE49-F238E27FC236}">
                  <a16:creationId xmlns:a16="http://schemas.microsoft.com/office/drawing/2014/main" id="{9C3163C3-1C56-4E49-BD22-411D14A0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4" name="Freeform 36">
              <a:extLst>
                <a:ext uri="{FF2B5EF4-FFF2-40B4-BE49-F238E27FC236}">
                  <a16:creationId xmlns:a16="http://schemas.microsoft.com/office/drawing/2014/main" id="{A908FD5B-4E3D-45B5-91A1-15D1FC81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5" name="Freeform 37">
              <a:extLst>
                <a:ext uri="{FF2B5EF4-FFF2-40B4-BE49-F238E27FC236}">
                  <a16:creationId xmlns:a16="http://schemas.microsoft.com/office/drawing/2014/main" id="{8E5C330D-106F-423D-BA3F-EDEBD192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6" name="Freeform 38">
              <a:extLst>
                <a:ext uri="{FF2B5EF4-FFF2-40B4-BE49-F238E27FC236}">
                  <a16:creationId xmlns:a16="http://schemas.microsoft.com/office/drawing/2014/main" id="{9A2A0229-4A9A-477E-A59E-EF22F46F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7" name="Freeform 39">
              <a:extLst>
                <a:ext uri="{FF2B5EF4-FFF2-40B4-BE49-F238E27FC236}">
                  <a16:creationId xmlns:a16="http://schemas.microsoft.com/office/drawing/2014/main" id="{7B97D942-2A59-46C7-A8A4-27BCD592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8" name="Freeform 40">
              <a:extLst>
                <a:ext uri="{FF2B5EF4-FFF2-40B4-BE49-F238E27FC236}">
                  <a16:creationId xmlns:a16="http://schemas.microsoft.com/office/drawing/2014/main" id="{BA3413FE-F9ED-476E-8960-ADDB0AE4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9" name="Freeform 43">
              <a:extLst>
                <a:ext uri="{FF2B5EF4-FFF2-40B4-BE49-F238E27FC236}">
                  <a16:creationId xmlns:a16="http://schemas.microsoft.com/office/drawing/2014/main" id="{38995E7C-9D73-44B4-BD14-0D3BF0E1F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0" name="Freeform 44">
              <a:extLst>
                <a:ext uri="{FF2B5EF4-FFF2-40B4-BE49-F238E27FC236}">
                  <a16:creationId xmlns:a16="http://schemas.microsoft.com/office/drawing/2014/main" id="{C274B7F7-BA27-4341-BD4F-B0349928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1" name="Freeform 45">
              <a:extLst>
                <a:ext uri="{FF2B5EF4-FFF2-40B4-BE49-F238E27FC236}">
                  <a16:creationId xmlns:a16="http://schemas.microsoft.com/office/drawing/2014/main" id="{CCE4294D-F377-496E-BC3C-E3CABDD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2" name="Freeform 46">
              <a:extLst>
                <a:ext uri="{FF2B5EF4-FFF2-40B4-BE49-F238E27FC236}">
                  <a16:creationId xmlns:a16="http://schemas.microsoft.com/office/drawing/2014/main" id="{96052E72-5BE4-4E31-AE3F-5122E127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3" name="Freeform 47">
              <a:extLst>
                <a:ext uri="{FF2B5EF4-FFF2-40B4-BE49-F238E27FC236}">
                  <a16:creationId xmlns:a16="http://schemas.microsoft.com/office/drawing/2014/main" id="{5A65BC44-C1C7-472A-B1C1-8A2C5EAF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4" name="Freeform 48">
              <a:extLst>
                <a:ext uri="{FF2B5EF4-FFF2-40B4-BE49-F238E27FC236}">
                  <a16:creationId xmlns:a16="http://schemas.microsoft.com/office/drawing/2014/main" id="{84D05908-5896-42D4-B771-04F12B1A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5" name="Freeform 71">
              <a:extLst>
                <a:ext uri="{FF2B5EF4-FFF2-40B4-BE49-F238E27FC236}">
                  <a16:creationId xmlns:a16="http://schemas.microsoft.com/office/drawing/2014/main" id="{6506470F-178F-4A11-92F0-95BEFBE9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6" name="Freeform 72">
              <a:extLst>
                <a:ext uri="{FF2B5EF4-FFF2-40B4-BE49-F238E27FC236}">
                  <a16:creationId xmlns:a16="http://schemas.microsoft.com/office/drawing/2014/main" id="{B6E51975-9A68-4D27-A358-B72074E2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7" name="Oval 95">
              <a:extLst>
                <a:ext uri="{FF2B5EF4-FFF2-40B4-BE49-F238E27FC236}">
                  <a16:creationId xmlns:a16="http://schemas.microsoft.com/office/drawing/2014/main" id="{26FB4FE7-C9D1-4D81-A851-42D9DE72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8" name="Oval 96">
              <a:extLst>
                <a:ext uri="{FF2B5EF4-FFF2-40B4-BE49-F238E27FC236}">
                  <a16:creationId xmlns:a16="http://schemas.microsoft.com/office/drawing/2014/main" id="{EF9061C2-41B4-44F0-AF5A-547BF989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9" name="Oval 97">
              <a:extLst>
                <a:ext uri="{FF2B5EF4-FFF2-40B4-BE49-F238E27FC236}">
                  <a16:creationId xmlns:a16="http://schemas.microsoft.com/office/drawing/2014/main" id="{E255F274-2E06-4257-80D0-F10506D8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0" name="Oval 98">
              <a:extLst>
                <a:ext uri="{FF2B5EF4-FFF2-40B4-BE49-F238E27FC236}">
                  <a16:creationId xmlns:a16="http://schemas.microsoft.com/office/drawing/2014/main" id="{8A8EEEBD-0AED-4229-82FF-AAF981C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1" name="Oval 99">
              <a:extLst>
                <a:ext uri="{FF2B5EF4-FFF2-40B4-BE49-F238E27FC236}">
                  <a16:creationId xmlns:a16="http://schemas.microsoft.com/office/drawing/2014/main" id="{1672D3FE-826A-4EC4-9391-8D671D88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2" name="Oval 100">
              <a:extLst>
                <a:ext uri="{FF2B5EF4-FFF2-40B4-BE49-F238E27FC236}">
                  <a16:creationId xmlns:a16="http://schemas.microsoft.com/office/drawing/2014/main" id="{D17F9A6E-CCB0-4A05-8A11-53487E4FB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3" name="Oval 101">
              <a:extLst>
                <a:ext uri="{FF2B5EF4-FFF2-40B4-BE49-F238E27FC236}">
                  <a16:creationId xmlns:a16="http://schemas.microsoft.com/office/drawing/2014/main" id="{BE00C277-71F9-4C52-902F-3C5EA9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4" name="Oval 102">
              <a:extLst>
                <a:ext uri="{FF2B5EF4-FFF2-40B4-BE49-F238E27FC236}">
                  <a16:creationId xmlns:a16="http://schemas.microsoft.com/office/drawing/2014/main" id="{173387AF-91E2-470F-9E4A-3AB5F0E4B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5" name="Oval 103">
              <a:extLst>
                <a:ext uri="{FF2B5EF4-FFF2-40B4-BE49-F238E27FC236}">
                  <a16:creationId xmlns:a16="http://schemas.microsoft.com/office/drawing/2014/main" id="{7C7C6D01-F42F-4A68-9F69-82EAB107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606" name="Group 55">
            <a:extLst>
              <a:ext uri="{FF2B5EF4-FFF2-40B4-BE49-F238E27FC236}">
                <a16:creationId xmlns:a16="http://schemas.microsoft.com/office/drawing/2014/main" id="{849388B2-8A95-4DAE-906E-CBFA3908C8F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607" name="Freeform 51">
              <a:extLst>
                <a:ext uri="{FF2B5EF4-FFF2-40B4-BE49-F238E27FC236}">
                  <a16:creationId xmlns:a16="http://schemas.microsoft.com/office/drawing/2014/main" id="{D40077B5-E8A3-4508-97C9-578ABA83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8" name="Freeform 52">
              <a:extLst>
                <a:ext uri="{FF2B5EF4-FFF2-40B4-BE49-F238E27FC236}">
                  <a16:creationId xmlns:a16="http://schemas.microsoft.com/office/drawing/2014/main" id="{61A084CB-7A15-4497-8418-BC31799E4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9" name="Freeform 53">
              <a:extLst>
                <a:ext uri="{FF2B5EF4-FFF2-40B4-BE49-F238E27FC236}">
                  <a16:creationId xmlns:a16="http://schemas.microsoft.com/office/drawing/2014/main" id="{D9327ED2-7DAF-4430-974A-06BF9BDE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0" name="Freeform 54">
              <a:extLst>
                <a:ext uri="{FF2B5EF4-FFF2-40B4-BE49-F238E27FC236}">
                  <a16:creationId xmlns:a16="http://schemas.microsoft.com/office/drawing/2014/main" id="{CF7F1E3B-E6C7-417A-A964-30244C46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1" name="Freeform 58">
              <a:extLst>
                <a:ext uri="{FF2B5EF4-FFF2-40B4-BE49-F238E27FC236}">
                  <a16:creationId xmlns:a16="http://schemas.microsoft.com/office/drawing/2014/main" id="{EBBF4C7C-C019-4287-8190-44A14C8B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2" name="Freeform 59">
              <a:extLst>
                <a:ext uri="{FF2B5EF4-FFF2-40B4-BE49-F238E27FC236}">
                  <a16:creationId xmlns:a16="http://schemas.microsoft.com/office/drawing/2014/main" id="{10DEB1DF-D922-47BB-8751-F5931ADD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3" name="Freeform 60">
              <a:extLst>
                <a:ext uri="{FF2B5EF4-FFF2-40B4-BE49-F238E27FC236}">
                  <a16:creationId xmlns:a16="http://schemas.microsoft.com/office/drawing/2014/main" id="{2B8EC53C-ACF4-4D62-AF77-19606D9A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4" name="Freeform 61">
              <a:extLst>
                <a:ext uri="{FF2B5EF4-FFF2-40B4-BE49-F238E27FC236}">
                  <a16:creationId xmlns:a16="http://schemas.microsoft.com/office/drawing/2014/main" id="{592E01ED-58D3-45FC-B8CE-88BD7692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5" name="Freeform 62">
              <a:extLst>
                <a:ext uri="{FF2B5EF4-FFF2-40B4-BE49-F238E27FC236}">
                  <a16:creationId xmlns:a16="http://schemas.microsoft.com/office/drawing/2014/main" id="{FEC5C191-2FD8-4EDE-97F7-BC10D5D1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6" name="Freeform 63">
              <a:extLst>
                <a:ext uri="{FF2B5EF4-FFF2-40B4-BE49-F238E27FC236}">
                  <a16:creationId xmlns:a16="http://schemas.microsoft.com/office/drawing/2014/main" id="{A1F99AAC-D01B-4741-B8EF-28FD054A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7" name="Freeform 64">
              <a:extLst>
                <a:ext uri="{FF2B5EF4-FFF2-40B4-BE49-F238E27FC236}">
                  <a16:creationId xmlns:a16="http://schemas.microsoft.com/office/drawing/2014/main" id="{FBA2B086-40DF-4A7C-90AF-D20AF1E6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8" name="Freeform 65">
              <a:extLst>
                <a:ext uri="{FF2B5EF4-FFF2-40B4-BE49-F238E27FC236}">
                  <a16:creationId xmlns:a16="http://schemas.microsoft.com/office/drawing/2014/main" id="{D9F36875-38D2-4FE9-A825-5227FA77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9" name="Freeform 66">
              <a:extLst>
                <a:ext uri="{FF2B5EF4-FFF2-40B4-BE49-F238E27FC236}">
                  <a16:creationId xmlns:a16="http://schemas.microsoft.com/office/drawing/2014/main" id="{636ECAEB-F0C5-4C83-B29E-7CF68819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0" name="Freeform 67">
              <a:extLst>
                <a:ext uri="{FF2B5EF4-FFF2-40B4-BE49-F238E27FC236}">
                  <a16:creationId xmlns:a16="http://schemas.microsoft.com/office/drawing/2014/main" id="{9F5009D4-1C1E-4A79-916B-D0907076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1" name="Freeform 68">
              <a:extLst>
                <a:ext uri="{FF2B5EF4-FFF2-40B4-BE49-F238E27FC236}">
                  <a16:creationId xmlns:a16="http://schemas.microsoft.com/office/drawing/2014/main" id="{07647C78-0630-4FAA-90DE-62659F01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2" name="Freeform 69">
              <a:extLst>
                <a:ext uri="{FF2B5EF4-FFF2-40B4-BE49-F238E27FC236}">
                  <a16:creationId xmlns:a16="http://schemas.microsoft.com/office/drawing/2014/main" id="{230FD6D8-2B97-4A90-8EC8-6CBC01167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3" name="Freeform 70">
              <a:extLst>
                <a:ext uri="{FF2B5EF4-FFF2-40B4-BE49-F238E27FC236}">
                  <a16:creationId xmlns:a16="http://schemas.microsoft.com/office/drawing/2014/main" id="{B1D33644-9CD8-4334-8D82-1F5722007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4" name="Freeform 75">
              <a:extLst>
                <a:ext uri="{FF2B5EF4-FFF2-40B4-BE49-F238E27FC236}">
                  <a16:creationId xmlns:a16="http://schemas.microsoft.com/office/drawing/2014/main" id="{1E96707E-9D3E-42A9-BFC5-012DC0E6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5" name="Freeform 76">
              <a:extLst>
                <a:ext uri="{FF2B5EF4-FFF2-40B4-BE49-F238E27FC236}">
                  <a16:creationId xmlns:a16="http://schemas.microsoft.com/office/drawing/2014/main" id="{6D683789-20F2-4606-BE03-34E83C16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6" name="Freeform 77">
              <a:extLst>
                <a:ext uri="{FF2B5EF4-FFF2-40B4-BE49-F238E27FC236}">
                  <a16:creationId xmlns:a16="http://schemas.microsoft.com/office/drawing/2014/main" id="{3BD7334A-FDFF-435F-95C3-1C582D35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7" name="Freeform 78">
              <a:extLst>
                <a:ext uri="{FF2B5EF4-FFF2-40B4-BE49-F238E27FC236}">
                  <a16:creationId xmlns:a16="http://schemas.microsoft.com/office/drawing/2014/main" id="{2144FC5A-4C37-42A6-A0EA-F7968D87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8" name="Freeform 82">
              <a:extLst>
                <a:ext uri="{FF2B5EF4-FFF2-40B4-BE49-F238E27FC236}">
                  <a16:creationId xmlns:a16="http://schemas.microsoft.com/office/drawing/2014/main" id="{F671F6D5-AE63-46B0-AFDE-8E16F74C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9" name="Freeform 83">
              <a:extLst>
                <a:ext uri="{FF2B5EF4-FFF2-40B4-BE49-F238E27FC236}">
                  <a16:creationId xmlns:a16="http://schemas.microsoft.com/office/drawing/2014/main" id="{89E4D9BE-1828-443C-AAD5-CD513193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0" name="Freeform 84">
              <a:extLst>
                <a:ext uri="{FF2B5EF4-FFF2-40B4-BE49-F238E27FC236}">
                  <a16:creationId xmlns:a16="http://schemas.microsoft.com/office/drawing/2014/main" id="{E6D8F137-6767-4055-9BB2-B20066A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1" name="Freeform 85">
              <a:extLst>
                <a:ext uri="{FF2B5EF4-FFF2-40B4-BE49-F238E27FC236}">
                  <a16:creationId xmlns:a16="http://schemas.microsoft.com/office/drawing/2014/main" id="{7D7F4C00-4BB9-4723-9761-8B2527C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2" name="Freeform 86">
              <a:extLst>
                <a:ext uri="{FF2B5EF4-FFF2-40B4-BE49-F238E27FC236}">
                  <a16:creationId xmlns:a16="http://schemas.microsoft.com/office/drawing/2014/main" id="{E90DAB4D-870C-4C46-B6DB-7040A6D7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3" name="Freeform 87">
              <a:extLst>
                <a:ext uri="{FF2B5EF4-FFF2-40B4-BE49-F238E27FC236}">
                  <a16:creationId xmlns:a16="http://schemas.microsoft.com/office/drawing/2014/main" id="{5E93CB47-2CD8-4333-AB72-50B221A9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4" name="Freeform 88">
              <a:extLst>
                <a:ext uri="{FF2B5EF4-FFF2-40B4-BE49-F238E27FC236}">
                  <a16:creationId xmlns:a16="http://schemas.microsoft.com/office/drawing/2014/main" id="{2F75F9F1-A48A-4F7C-AE3A-A61C0FAA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5" name="Freeform 89">
              <a:extLst>
                <a:ext uri="{FF2B5EF4-FFF2-40B4-BE49-F238E27FC236}">
                  <a16:creationId xmlns:a16="http://schemas.microsoft.com/office/drawing/2014/main" id="{1BAF2BD6-71DE-4A5E-9A86-C849752D0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6" name="Freeform 90">
              <a:extLst>
                <a:ext uri="{FF2B5EF4-FFF2-40B4-BE49-F238E27FC236}">
                  <a16:creationId xmlns:a16="http://schemas.microsoft.com/office/drawing/2014/main" id="{90E23DE8-0C4D-411E-944E-696CB7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7" name="Freeform 91">
              <a:extLst>
                <a:ext uri="{FF2B5EF4-FFF2-40B4-BE49-F238E27FC236}">
                  <a16:creationId xmlns:a16="http://schemas.microsoft.com/office/drawing/2014/main" id="{7E8BD4C0-E292-43BC-86A3-DCF1361EB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8" name="Freeform 92">
              <a:extLst>
                <a:ext uri="{FF2B5EF4-FFF2-40B4-BE49-F238E27FC236}">
                  <a16:creationId xmlns:a16="http://schemas.microsoft.com/office/drawing/2014/main" id="{FDA0A8EF-A858-48D2-9B8E-62BFB480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9" name="Freeform 93">
              <a:extLst>
                <a:ext uri="{FF2B5EF4-FFF2-40B4-BE49-F238E27FC236}">
                  <a16:creationId xmlns:a16="http://schemas.microsoft.com/office/drawing/2014/main" id="{84C7BEBC-0558-449F-9E61-86CA7834F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0" name="Freeform 94">
              <a:extLst>
                <a:ext uri="{FF2B5EF4-FFF2-40B4-BE49-F238E27FC236}">
                  <a16:creationId xmlns:a16="http://schemas.microsoft.com/office/drawing/2014/main" id="{BF1EDB75-AB51-4EED-808D-26424793D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1" name="Oval 104">
              <a:extLst>
                <a:ext uri="{FF2B5EF4-FFF2-40B4-BE49-F238E27FC236}">
                  <a16:creationId xmlns:a16="http://schemas.microsoft.com/office/drawing/2014/main" id="{AE81C54E-97E8-4A16-A4F9-6AAF2221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2" name="Oval 105">
              <a:extLst>
                <a:ext uri="{FF2B5EF4-FFF2-40B4-BE49-F238E27FC236}">
                  <a16:creationId xmlns:a16="http://schemas.microsoft.com/office/drawing/2014/main" id="{0DB638D9-3140-4192-A475-2692721A5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3" name="Oval 106">
              <a:extLst>
                <a:ext uri="{FF2B5EF4-FFF2-40B4-BE49-F238E27FC236}">
                  <a16:creationId xmlns:a16="http://schemas.microsoft.com/office/drawing/2014/main" id="{39E7FEAE-919D-487A-A7DF-2C8C13B0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4" name="Oval 107">
              <a:extLst>
                <a:ext uri="{FF2B5EF4-FFF2-40B4-BE49-F238E27FC236}">
                  <a16:creationId xmlns:a16="http://schemas.microsoft.com/office/drawing/2014/main" id="{CEA9989E-D5DE-4752-B457-097E8CAE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5" name="Oval 108">
              <a:extLst>
                <a:ext uri="{FF2B5EF4-FFF2-40B4-BE49-F238E27FC236}">
                  <a16:creationId xmlns:a16="http://schemas.microsoft.com/office/drawing/2014/main" id="{637BE34F-3FD4-4BF7-AB38-4422995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6" name="Oval 109">
              <a:extLst>
                <a:ext uri="{FF2B5EF4-FFF2-40B4-BE49-F238E27FC236}">
                  <a16:creationId xmlns:a16="http://schemas.microsoft.com/office/drawing/2014/main" id="{3D3B1022-3750-4B22-A4D7-DEAD0819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7" name="Oval 110">
              <a:extLst>
                <a:ext uri="{FF2B5EF4-FFF2-40B4-BE49-F238E27FC236}">
                  <a16:creationId xmlns:a16="http://schemas.microsoft.com/office/drawing/2014/main" id="{8FF20FD3-BE4C-41AA-8AC3-450D5E92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8" name="Oval 111">
              <a:extLst>
                <a:ext uri="{FF2B5EF4-FFF2-40B4-BE49-F238E27FC236}">
                  <a16:creationId xmlns:a16="http://schemas.microsoft.com/office/drawing/2014/main" id="{AC652BF5-CFF5-48B9-8186-2522533B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649" name="文本框 2">
            <a:extLst>
              <a:ext uri="{FF2B5EF4-FFF2-40B4-BE49-F238E27FC236}">
                <a16:creationId xmlns:a16="http://schemas.microsoft.com/office/drawing/2014/main" id="{2A54F2E1-EF3C-4EA7-90CF-D685E7E8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论文编写注意事项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681" name="文本框 55">
            <a:extLst>
              <a:ext uri="{FF2B5EF4-FFF2-40B4-BE49-F238E27FC236}">
                <a16:creationId xmlns:a16="http://schemas.microsoft.com/office/drawing/2014/main" id="{B22B80E0-24DD-4F35-9B82-F7E2F145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071" y="4460456"/>
            <a:ext cx="865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6FDCB9-470F-4D3B-BC25-CE798D6B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16" y="1005788"/>
            <a:ext cx="5635644" cy="57824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7D01BCE-623C-4358-995F-DEF83DA2C1F8}"/>
              </a:ext>
            </a:extLst>
          </p:cNvPr>
          <p:cNvSpPr txBox="1"/>
          <p:nvPr/>
        </p:nvSpPr>
        <p:spPr>
          <a:xfrm>
            <a:off x="7518360" y="4737370"/>
            <a:ext cx="2723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对应横线上的信息请按自己实际情况进行修改</a:t>
            </a:r>
          </a:p>
        </p:txBody>
      </p:sp>
    </p:spTree>
    <p:extLst>
      <p:ext uri="{BB962C8B-B14F-4D97-AF65-F5344CB8AC3E}">
        <p14:creationId xmlns:p14="http://schemas.microsoft.com/office/powerpoint/2010/main" val="4266344079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3">
            <a:extLst>
              <a:ext uri="{FF2B5EF4-FFF2-40B4-BE49-F238E27FC236}">
                <a16:creationId xmlns:a16="http://schemas.microsoft.com/office/drawing/2014/main" id="{48B178D6-BD3B-4EF1-B97F-FF2F1571CB6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3555" name="Freeform 5">
              <a:extLst>
                <a:ext uri="{FF2B5EF4-FFF2-40B4-BE49-F238E27FC236}">
                  <a16:creationId xmlns:a16="http://schemas.microsoft.com/office/drawing/2014/main" id="{78FED1D0-6D01-4C8A-BF1A-42FCDCBB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6" name="Freeform 6">
              <a:extLst>
                <a:ext uri="{FF2B5EF4-FFF2-40B4-BE49-F238E27FC236}">
                  <a16:creationId xmlns:a16="http://schemas.microsoft.com/office/drawing/2014/main" id="{68EC45D9-A982-4EF2-976E-D38154BD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7" name="Freeform 7">
              <a:extLst>
                <a:ext uri="{FF2B5EF4-FFF2-40B4-BE49-F238E27FC236}">
                  <a16:creationId xmlns:a16="http://schemas.microsoft.com/office/drawing/2014/main" id="{1724FE73-061F-420B-9DD5-D40235C4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8" name="Freeform 8">
              <a:extLst>
                <a:ext uri="{FF2B5EF4-FFF2-40B4-BE49-F238E27FC236}">
                  <a16:creationId xmlns:a16="http://schemas.microsoft.com/office/drawing/2014/main" id="{EE24F1F3-1DF8-4BDF-8CF3-D1C21804A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59" name="Freeform 9">
              <a:extLst>
                <a:ext uri="{FF2B5EF4-FFF2-40B4-BE49-F238E27FC236}">
                  <a16:creationId xmlns:a16="http://schemas.microsoft.com/office/drawing/2014/main" id="{4FC7609D-7F0F-49DF-B1A5-06F471544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0" name="Freeform 10">
              <a:extLst>
                <a:ext uri="{FF2B5EF4-FFF2-40B4-BE49-F238E27FC236}">
                  <a16:creationId xmlns:a16="http://schemas.microsoft.com/office/drawing/2014/main" id="{72F993E5-20EA-4E57-BBF2-4264D133F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1" name="Freeform 11">
              <a:extLst>
                <a:ext uri="{FF2B5EF4-FFF2-40B4-BE49-F238E27FC236}">
                  <a16:creationId xmlns:a16="http://schemas.microsoft.com/office/drawing/2014/main" id="{1A780949-89D4-4002-8D64-43188736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2" name="Freeform 12">
              <a:extLst>
                <a:ext uri="{FF2B5EF4-FFF2-40B4-BE49-F238E27FC236}">
                  <a16:creationId xmlns:a16="http://schemas.microsoft.com/office/drawing/2014/main" id="{17E022B1-8BF8-48A0-AFF6-BB98DF36B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3" name="Freeform 13">
              <a:extLst>
                <a:ext uri="{FF2B5EF4-FFF2-40B4-BE49-F238E27FC236}">
                  <a16:creationId xmlns:a16="http://schemas.microsoft.com/office/drawing/2014/main" id="{F6043107-F3BC-4A8B-8F2D-A694636A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4" name="Freeform 14">
              <a:extLst>
                <a:ext uri="{FF2B5EF4-FFF2-40B4-BE49-F238E27FC236}">
                  <a16:creationId xmlns:a16="http://schemas.microsoft.com/office/drawing/2014/main" id="{4516BE27-A504-41EF-9A18-C25B1D9E5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5" name="Freeform 15">
              <a:extLst>
                <a:ext uri="{FF2B5EF4-FFF2-40B4-BE49-F238E27FC236}">
                  <a16:creationId xmlns:a16="http://schemas.microsoft.com/office/drawing/2014/main" id="{1EEB64B1-6DDF-4F91-8BB1-9AAB3DAB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6" name="Freeform 16">
              <a:extLst>
                <a:ext uri="{FF2B5EF4-FFF2-40B4-BE49-F238E27FC236}">
                  <a16:creationId xmlns:a16="http://schemas.microsoft.com/office/drawing/2014/main" id="{C6364784-D7DE-41D6-992F-B55312744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7" name="Freeform 17">
              <a:extLst>
                <a:ext uri="{FF2B5EF4-FFF2-40B4-BE49-F238E27FC236}">
                  <a16:creationId xmlns:a16="http://schemas.microsoft.com/office/drawing/2014/main" id="{4B4EBA88-5494-47FB-B789-DBB773F34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8" name="Freeform 18">
              <a:extLst>
                <a:ext uri="{FF2B5EF4-FFF2-40B4-BE49-F238E27FC236}">
                  <a16:creationId xmlns:a16="http://schemas.microsoft.com/office/drawing/2014/main" id="{8C61AC48-8446-4F62-AD5F-8BD8B7906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69" name="Freeform 21">
              <a:extLst>
                <a:ext uri="{FF2B5EF4-FFF2-40B4-BE49-F238E27FC236}">
                  <a16:creationId xmlns:a16="http://schemas.microsoft.com/office/drawing/2014/main" id="{7BAC79D0-9F59-46E3-8CDD-661A68EEC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0" name="Freeform 22">
              <a:extLst>
                <a:ext uri="{FF2B5EF4-FFF2-40B4-BE49-F238E27FC236}">
                  <a16:creationId xmlns:a16="http://schemas.microsoft.com/office/drawing/2014/main" id="{0ADAC912-C7DC-4376-9E84-74C51C1E5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1" name="Freeform 23">
              <a:extLst>
                <a:ext uri="{FF2B5EF4-FFF2-40B4-BE49-F238E27FC236}">
                  <a16:creationId xmlns:a16="http://schemas.microsoft.com/office/drawing/2014/main" id="{8D4C9ACD-C4AD-4C5C-8537-DB72F745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2" name="Freeform 24">
              <a:extLst>
                <a:ext uri="{FF2B5EF4-FFF2-40B4-BE49-F238E27FC236}">
                  <a16:creationId xmlns:a16="http://schemas.microsoft.com/office/drawing/2014/main" id="{0A548FEC-0AF4-4842-AD28-F44865F1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3" name="Freeform 25">
              <a:extLst>
                <a:ext uri="{FF2B5EF4-FFF2-40B4-BE49-F238E27FC236}">
                  <a16:creationId xmlns:a16="http://schemas.microsoft.com/office/drawing/2014/main" id="{D511412D-AA62-49A3-8CAE-85DAD29A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4" name="Freeform 26">
              <a:extLst>
                <a:ext uri="{FF2B5EF4-FFF2-40B4-BE49-F238E27FC236}">
                  <a16:creationId xmlns:a16="http://schemas.microsoft.com/office/drawing/2014/main" id="{F61A1245-66FA-4A2F-8F8E-36DA9001F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5" name="Freeform 27">
              <a:extLst>
                <a:ext uri="{FF2B5EF4-FFF2-40B4-BE49-F238E27FC236}">
                  <a16:creationId xmlns:a16="http://schemas.microsoft.com/office/drawing/2014/main" id="{4A5468A9-A936-4933-8215-2398315B3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6" name="Freeform 28">
              <a:extLst>
                <a:ext uri="{FF2B5EF4-FFF2-40B4-BE49-F238E27FC236}">
                  <a16:creationId xmlns:a16="http://schemas.microsoft.com/office/drawing/2014/main" id="{83DA1134-3151-43E6-90A1-1D206B0CA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7" name="Freeform 29">
              <a:extLst>
                <a:ext uri="{FF2B5EF4-FFF2-40B4-BE49-F238E27FC236}">
                  <a16:creationId xmlns:a16="http://schemas.microsoft.com/office/drawing/2014/main" id="{B7B314D2-B81B-4268-A9A8-CA253EA33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8" name="Freeform 30">
              <a:extLst>
                <a:ext uri="{FF2B5EF4-FFF2-40B4-BE49-F238E27FC236}">
                  <a16:creationId xmlns:a16="http://schemas.microsoft.com/office/drawing/2014/main" id="{5C669EDB-8A28-47D4-BA95-3081320D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79" name="Freeform 31">
              <a:extLst>
                <a:ext uri="{FF2B5EF4-FFF2-40B4-BE49-F238E27FC236}">
                  <a16:creationId xmlns:a16="http://schemas.microsoft.com/office/drawing/2014/main" id="{5FE423E6-0FB1-4519-A518-26A1AFDC7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0" name="Freeform 32">
              <a:extLst>
                <a:ext uri="{FF2B5EF4-FFF2-40B4-BE49-F238E27FC236}">
                  <a16:creationId xmlns:a16="http://schemas.microsoft.com/office/drawing/2014/main" id="{4B97C0E5-B41C-495F-9015-4F89BA4D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1" name="Freeform 33">
              <a:extLst>
                <a:ext uri="{FF2B5EF4-FFF2-40B4-BE49-F238E27FC236}">
                  <a16:creationId xmlns:a16="http://schemas.microsoft.com/office/drawing/2014/main" id="{413B1817-D031-4421-A26C-C86F89FCE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2" name="Freeform 34">
              <a:extLst>
                <a:ext uri="{FF2B5EF4-FFF2-40B4-BE49-F238E27FC236}">
                  <a16:creationId xmlns:a16="http://schemas.microsoft.com/office/drawing/2014/main" id="{01AF1C67-A052-4659-AB77-26641F923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3" name="Freeform 35">
              <a:extLst>
                <a:ext uri="{FF2B5EF4-FFF2-40B4-BE49-F238E27FC236}">
                  <a16:creationId xmlns:a16="http://schemas.microsoft.com/office/drawing/2014/main" id="{9C3163C3-1C56-4E49-BD22-411D14A0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4" name="Freeform 36">
              <a:extLst>
                <a:ext uri="{FF2B5EF4-FFF2-40B4-BE49-F238E27FC236}">
                  <a16:creationId xmlns:a16="http://schemas.microsoft.com/office/drawing/2014/main" id="{A908FD5B-4E3D-45B5-91A1-15D1FC819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5" name="Freeform 37">
              <a:extLst>
                <a:ext uri="{FF2B5EF4-FFF2-40B4-BE49-F238E27FC236}">
                  <a16:creationId xmlns:a16="http://schemas.microsoft.com/office/drawing/2014/main" id="{8E5C330D-106F-423D-BA3F-EDEBD1929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6" name="Freeform 38">
              <a:extLst>
                <a:ext uri="{FF2B5EF4-FFF2-40B4-BE49-F238E27FC236}">
                  <a16:creationId xmlns:a16="http://schemas.microsoft.com/office/drawing/2014/main" id="{9A2A0229-4A9A-477E-A59E-EF22F46F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7" name="Freeform 39">
              <a:extLst>
                <a:ext uri="{FF2B5EF4-FFF2-40B4-BE49-F238E27FC236}">
                  <a16:creationId xmlns:a16="http://schemas.microsoft.com/office/drawing/2014/main" id="{7B97D942-2A59-46C7-A8A4-27BCD592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8" name="Freeform 40">
              <a:extLst>
                <a:ext uri="{FF2B5EF4-FFF2-40B4-BE49-F238E27FC236}">
                  <a16:creationId xmlns:a16="http://schemas.microsoft.com/office/drawing/2014/main" id="{BA3413FE-F9ED-476E-8960-ADDB0AE4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89" name="Freeform 43">
              <a:extLst>
                <a:ext uri="{FF2B5EF4-FFF2-40B4-BE49-F238E27FC236}">
                  <a16:creationId xmlns:a16="http://schemas.microsoft.com/office/drawing/2014/main" id="{38995E7C-9D73-44B4-BD14-0D3BF0E1F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0" name="Freeform 44">
              <a:extLst>
                <a:ext uri="{FF2B5EF4-FFF2-40B4-BE49-F238E27FC236}">
                  <a16:creationId xmlns:a16="http://schemas.microsoft.com/office/drawing/2014/main" id="{C274B7F7-BA27-4341-BD4F-B03499280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1" name="Freeform 45">
              <a:extLst>
                <a:ext uri="{FF2B5EF4-FFF2-40B4-BE49-F238E27FC236}">
                  <a16:creationId xmlns:a16="http://schemas.microsoft.com/office/drawing/2014/main" id="{CCE4294D-F377-496E-BC3C-E3CABDD18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2" name="Freeform 46">
              <a:extLst>
                <a:ext uri="{FF2B5EF4-FFF2-40B4-BE49-F238E27FC236}">
                  <a16:creationId xmlns:a16="http://schemas.microsoft.com/office/drawing/2014/main" id="{96052E72-5BE4-4E31-AE3F-5122E127E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3" name="Freeform 47">
              <a:extLst>
                <a:ext uri="{FF2B5EF4-FFF2-40B4-BE49-F238E27FC236}">
                  <a16:creationId xmlns:a16="http://schemas.microsoft.com/office/drawing/2014/main" id="{5A65BC44-C1C7-472A-B1C1-8A2C5EAF1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4" name="Freeform 48">
              <a:extLst>
                <a:ext uri="{FF2B5EF4-FFF2-40B4-BE49-F238E27FC236}">
                  <a16:creationId xmlns:a16="http://schemas.microsoft.com/office/drawing/2014/main" id="{84D05908-5896-42D4-B771-04F12B1AA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5" name="Freeform 71">
              <a:extLst>
                <a:ext uri="{FF2B5EF4-FFF2-40B4-BE49-F238E27FC236}">
                  <a16:creationId xmlns:a16="http://schemas.microsoft.com/office/drawing/2014/main" id="{6506470F-178F-4A11-92F0-95BEFBE9B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6" name="Freeform 72">
              <a:extLst>
                <a:ext uri="{FF2B5EF4-FFF2-40B4-BE49-F238E27FC236}">
                  <a16:creationId xmlns:a16="http://schemas.microsoft.com/office/drawing/2014/main" id="{B6E51975-9A68-4D27-A358-B72074E2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597" name="Oval 95">
              <a:extLst>
                <a:ext uri="{FF2B5EF4-FFF2-40B4-BE49-F238E27FC236}">
                  <a16:creationId xmlns:a16="http://schemas.microsoft.com/office/drawing/2014/main" id="{26FB4FE7-C9D1-4D81-A851-42D9DE72D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8" name="Oval 96">
              <a:extLst>
                <a:ext uri="{FF2B5EF4-FFF2-40B4-BE49-F238E27FC236}">
                  <a16:creationId xmlns:a16="http://schemas.microsoft.com/office/drawing/2014/main" id="{EF9061C2-41B4-44F0-AF5A-547BF9890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599" name="Oval 97">
              <a:extLst>
                <a:ext uri="{FF2B5EF4-FFF2-40B4-BE49-F238E27FC236}">
                  <a16:creationId xmlns:a16="http://schemas.microsoft.com/office/drawing/2014/main" id="{E255F274-2E06-4257-80D0-F10506D8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0" name="Oval 98">
              <a:extLst>
                <a:ext uri="{FF2B5EF4-FFF2-40B4-BE49-F238E27FC236}">
                  <a16:creationId xmlns:a16="http://schemas.microsoft.com/office/drawing/2014/main" id="{8A8EEEBD-0AED-4229-82FF-AAF981C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1" name="Oval 99">
              <a:extLst>
                <a:ext uri="{FF2B5EF4-FFF2-40B4-BE49-F238E27FC236}">
                  <a16:creationId xmlns:a16="http://schemas.microsoft.com/office/drawing/2014/main" id="{1672D3FE-826A-4EC4-9391-8D671D88F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2" name="Oval 100">
              <a:extLst>
                <a:ext uri="{FF2B5EF4-FFF2-40B4-BE49-F238E27FC236}">
                  <a16:creationId xmlns:a16="http://schemas.microsoft.com/office/drawing/2014/main" id="{D17F9A6E-CCB0-4A05-8A11-53487E4FB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3" name="Oval 101">
              <a:extLst>
                <a:ext uri="{FF2B5EF4-FFF2-40B4-BE49-F238E27FC236}">
                  <a16:creationId xmlns:a16="http://schemas.microsoft.com/office/drawing/2014/main" id="{BE00C277-71F9-4C52-902F-3C5EA9B1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4" name="Oval 102">
              <a:extLst>
                <a:ext uri="{FF2B5EF4-FFF2-40B4-BE49-F238E27FC236}">
                  <a16:creationId xmlns:a16="http://schemas.microsoft.com/office/drawing/2014/main" id="{173387AF-91E2-470F-9E4A-3AB5F0E4B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05" name="Oval 103">
              <a:extLst>
                <a:ext uri="{FF2B5EF4-FFF2-40B4-BE49-F238E27FC236}">
                  <a16:creationId xmlns:a16="http://schemas.microsoft.com/office/drawing/2014/main" id="{7C7C6D01-F42F-4A68-9F69-82EAB107D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3606" name="Group 55">
            <a:extLst>
              <a:ext uri="{FF2B5EF4-FFF2-40B4-BE49-F238E27FC236}">
                <a16:creationId xmlns:a16="http://schemas.microsoft.com/office/drawing/2014/main" id="{849388B2-8A95-4DAE-906E-CBFA3908C8F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3607" name="Freeform 51">
              <a:extLst>
                <a:ext uri="{FF2B5EF4-FFF2-40B4-BE49-F238E27FC236}">
                  <a16:creationId xmlns:a16="http://schemas.microsoft.com/office/drawing/2014/main" id="{D40077B5-E8A3-4508-97C9-578ABA83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8" name="Freeform 52">
              <a:extLst>
                <a:ext uri="{FF2B5EF4-FFF2-40B4-BE49-F238E27FC236}">
                  <a16:creationId xmlns:a16="http://schemas.microsoft.com/office/drawing/2014/main" id="{61A084CB-7A15-4497-8418-BC31799E4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09" name="Freeform 53">
              <a:extLst>
                <a:ext uri="{FF2B5EF4-FFF2-40B4-BE49-F238E27FC236}">
                  <a16:creationId xmlns:a16="http://schemas.microsoft.com/office/drawing/2014/main" id="{D9327ED2-7DAF-4430-974A-06BF9BDE5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0" name="Freeform 54">
              <a:extLst>
                <a:ext uri="{FF2B5EF4-FFF2-40B4-BE49-F238E27FC236}">
                  <a16:creationId xmlns:a16="http://schemas.microsoft.com/office/drawing/2014/main" id="{CF7F1E3B-E6C7-417A-A964-30244C46F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1" name="Freeform 58">
              <a:extLst>
                <a:ext uri="{FF2B5EF4-FFF2-40B4-BE49-F238E27FC236}">
                  <a16:creationId xmlns:a16="http://schemas.microsoft.com/office/drawing/2014/main" id="{EBBF4C7C-C019-4287-8190-44A14C8B7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2" name="Freeform 59">
              <a:extLst>
                <a:ext uri="{FF2B5EF4-FFF2-40B4-BE49-F238E27FC236}">
                  <a16:creationId xmlns:a16="http://schemas.microsoft.com/office/drawing/2014/main" id="{10DEB1DF-D922-47BB-8751-F5931ADDF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3" name="Freeform 60">
              <a:extLst>
                <a:ext uri="{FF2B5EF4-FFF2-40B4-BE49-F238E27FC236}">
                  <a16:creationId xmlns:a16="http://schemas.microsoft.com/office/drawing/2014/main" id="{2B8EC53C-ACF4-4D62-AF77-19606D9AD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4" name="Freeform 61">
              <a:extLst>
                <a:ext uri="{FF2B5EF4-FFF2-40B4-BE49-F238E27FC236}">
                  <a16:creationId xmlns:a16="http://schemas.microsoft.com/office/drawing/2014/main" id="{592E01ED-58D3-45FC-B8CE-88BD7692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5" name="Freeform 62">
              <a:extLst>
                <a:ext uri="{FF2B5EF4-FFF2-40B4-BE49-F238E27FC236}">
                  <a16:creationId xmlns:a16="http://schemas.microsoft.com/office/drawing/2014/main" id="{FEC5C191-2FD8-4EDE-97F7-BC10D5D18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6" name="Freeform 63">
              <a:extLst>
                <a:ext uri="{FF2B5EF4-FFF2-40B4-BE49-F238E27FC236}">
                  <a16:creationId xmlns:a16="http://schemas.microsoft.com/office/drawing/2014/main" id="{A1F99AAC-D01B-4741-B8EF-28FD054AC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7" name="Freeform 64">
              <a:extLst>
                <a:ext uri="{FF2B5EF4-FFF2-40B4-BE49-F238E27FC236}">
                  <a16:creationId xmlns:a16="http://schemas.microsoft.com/office/drawing/2014/main" id="{FBA2B086-40DF-4A7C-90AF-D20AF1E67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8" name="Freeform 65">
              <a:extLst>
                <a:ext uri="{FF2B5EF4-FFF2-40B4-BE49-F238E27FC236}">
                  <a16:creationId xmlns:a16="http://schemas.microsoft.com/office/drawing/2014/main" id="{D9F36875-38D2-4FE9-A825-5227FA77E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19" name="Freeform 66">
              <a:extLst>
                <a:ext uri="{FF2B5EF4-FFF2-40B4-BE49-F238E27FC236}">
                  <a16:creationId xmlns:a16="http://schemas.microsoft.com/office/drawing/2014/main" id="{636ECAEB-F0C5-4C83-B29E-7CF68819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0" name="Freeform 67">
              <a:extLst>
                <a:ext uri="{FF2B5EF4-FFF2-40B4-BE49-F238E27FC236}">
                  <a16:creationId xmlns:a16="http://schemas.microsoft.com/office/drawing/2014/main" id="{9F5009D4-1C1E-4A79-916B-D09070767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1" name="Freeform 68">
              <a:extLst>
                <a:ext uri="{FF2B5EF4-FFF2-40B4-BE49-F238E27FC236}">
                  <a16:creationId xmlns:a16="http://schemas.microsoft.com/office/drawing/2014/main" id="{07647C78-0630-4FAA-90DE-62659F01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2" name="Freeform 69">
              <a:extLst>
                <a:ext uri="{FF2B5EF4-FFF2-40B4-BE49-F238E27FC236}">
                  <a16:creationId xmlns:a16="http://schemas.microsoft.com/office/drawing/2014/main" id="{230FD6D8-2B97-4A90-8EC8-6CBC01167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3" name="Freeform 70">
              <a:extLst>
                <a:ext uri="{FF2B5EF4-FFF2-40B4-BE49-F238E27FC236}">
                  <a16:creationId xmlns:a16="http://schemas.microsoft.com/office/drawing/2014/main" id="{B1D33644-9CD8-4334-8D82-1F5722007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4" name="Freeform 75">
              <a:extLst>
                <a:ext uri="{FF2B5EF4-FFF2-40B4-BE49-F238E27FC236}">
                  <a16:creationId xmlns:a16="http://schemas.microsoft.com/office/drawing/2014/main" id="{1E96707E-9D3E-42A9-BFC5-012DC0E6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5" name="Freeform 76">
              <a:extLst>
                <a:ext uri="{FF2B5EF4-FFF2-40B4-BE49-F238E27FC236}">
                  <a16:creationId xmlns:a16="http://schemas.microsoft.com/office/drawing/2014/main" id="{6D683789-20F2-4606-BE03-34E83C16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6" name="Freeform 77">
              <a:extLst>
                <a:ext uri="{FF2B5EF4-FFF2-40B4-BE49-F238E27FC236}">
                  <a16:creationId xmlns:a16="http://schemas.microsoft.com/office/drawing/2014/main" id="{3BD7334A-FDFF-435F-95C3-1C582D35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7" name="Freeform 78">
              <a:extLst>
                <a:ext uri="{FF2B5EF4-FFF2-40B4-BE49-F238E27FC236}">
                  <a16:creationId xmlns:a16="http://schemas.microsoft.com/office/drawing/2014/main" id="{2144FC5A-4C37-42A6-A0EA-F7968D87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8" name="Freeform 82">
              <a:extLst>
                <a:ext uri="{FF2B5EF4-FFF2-40B4-BE49-F238E27FC236}">
                  <a16:creationId xmlns:a16="http://schemas.microsoft.com/office/drawing/2014/main" id="{F671F6D5-AE63-46B0-AFDE-8E16F74C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29" name="Freeform 83">
              <a:extLst>
                <a:ext uri="{FF2B5EF4-FFF2-40B4-BE49-F238E27FC236}">
                  <a16:creationId xmlns:a16="http://schemas.microsoft.com/office/drawing/2014/main" id="{89E4D9BE-1828-443C-AAD5-CD513193F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0" name="Freeform 84">
              <a:extLst>
                <a:ext uri="{FF2B5EF4-FFF2-40B4-BE49-F238E27FC236}">
                  <a16:creationId xmlns:a16="http://schemas.microsoft.com/office/drawing/2014/main" id="{E6D8F137-6767-4055-9BB2-B20066AE5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1" name="Freeform 85">
              <a:extLst>
                <a:ext uri="{FF2B5EF4-FFF2-40B4-BE49-F238E27FC236}">
                  <a16:creationId xmlns:a16="http://schemas.microsoft.com/office/drawing/2014/main" id="{7D7F4C00-4BB9-4723-9761-8B2527C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2" name="Freeform 86">
              <a:extLst>
                <a:ext uri="{FF2B5EF4-FFF2-40B4-BE49-F238E27FC236}">
                  <a16:creationId xmlns:a16="http://schemas.microsoft.com/office/drawing/2014/main" id="{E90DAB4D-870C-4C46-B6DB-7040A6D75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3" name="Freeform 87">
              <a:extLst>
                <a:ext uri="{FF2B5EF4-FFF2-40B4-BE49-F238E27FC236}">
                  <a16:creationId xmlns:a16="http://schemas.microsoft.com/office/drawing/2014/main" id="{5E93CB47-2CD8-4333-AB72-50B221A95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4" name="Freeform 88">
              <a:extLst>
                <a:ext uri="{FF2B5EF4-FFF2-40B4-BE49-F238E27FC236}">
                  <a16:creationId xmlns:a16="http://schemas.microsoft.com/office/drawing/2014/main" id="{2F75F9F1-A48A-4F7C-AE3A-A61C0FAA9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5" name="Freeform 89">
              <a:extLst>
                <a:ext uri="{FF2B5EF4-FFF2-40B4-BE49-F238E27FC236}">
                  <a16:creationId xmlns:a16="http://schemas.microsoft.com/office/drawing/2014/main" id="{1BAF2BD6-71DE-4A5E-9A86-C849752D0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6" name="Freeform 90">
              <a:extLst>
                <a:ext uri="{FF2B5EF4-FFF2-40B4-BE49-F238E27FC236}">
                  <a16:creationId xmlns:a16="http://schemas.microsoft.com/office/drawing/2014/main" id="{90E23DE8-0C4D-411E-944E-696CB7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7" name="Freeform 91">
              <a:extLst>
                <a:ext uri="{FF2B5EF4-FFF2-40B4-BE49-F238E27FC236}">
                  <a16:creationId xmlns:a16="http://schemas.microsoft.com/office/drawing/2014/main" id="{7E8BD4C0-E292-43BC-86A3-DCF1361EB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8" name="Freeform 92">
              <a:extLst>
                <a:ext uri="{FF2B5EF4-FFF2-40B4-BE49-F238E27FC236}">
                  <a16:creationId xmlns:a16="http://schemas.microsoft.com/office/drawing/2014/main" id="{FDA0A8EF-A858-48D2-9B8E-62BFB480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39" name="Freeform 93">
              <a:extLst>
                <a:ext uri="{FF2B5EF4-FFF2-40B4-BE49-F238E27FC236}">
                  <a16:creationId xmlns:a16="http://schemas.microsoft.com/office/drawing/2014/main" id="{84C7BEBC-0558-449F-9E61-86CA7834F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0" name="Freeform 94">
              <a:extLst>
                <a:ext uri="{FF2B5EF4-FFF2-40B4-BE49-F238E27FC236}">
                  <a16:creationId xmlns:a16="http://schemas.microsoft.com/office/drawing/2014/main" id="{BF1EDB75-AB51-4EED-808D-26424793D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641" name="Oval 104">
              <a:extLst>
                <a:ext uri="{FF2B5EF4-FFF2-40B4-BE49-F238E27FC236}">
                  <a16:creationId xmlns:a16="http://schemas.microsoft.com/office/drawing/2014/main" id="{AE81C54E-97E8-4A16-A4F9-6AAF2221D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2" name="Oval 105">
              <a:extLst>
                <a:ext uri="{FF2B5EF4-FFF2-40B4-BE49-F238E27FC236}">
                  <a16:creationId xmlns:a16="http://schemas.microsoft.com/office/drawing/2014/main" id="{0DB638D9-3140-4192-A475-2692721A5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3" name="Oval 106">
              <a:extLst>
                <a:ext uri="{FF2B5EF4-FFF2-40B4-BE49-F238E27FC236}">
                  <a16:creationId xmlns:a16="http://schemas.microsoft.com/office/drawing/2014/main" id="{39E7FEAE-919D-487A-A7DF-2C8C13B0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4" name="Oval 107">
              <a:extLst>
                <a:ext uri="{FF2B5EF4-FFF2-40B4-BE49-F238E27FC236}">
                  <a16:creationId xmlns:a16="http://schemas.microsoft.com/office/drawing/2014/main" id="{CEA9989E-D5DE-4752-B457-097E8CAE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5" name="Oval 108">
              <a:extLst>
                <a:ext uri="{FF2B5EF4-FFF2-40B4-BE49-F238E27FC236}">
                  <a16:creationId xmlns:a16="http://schemas.microsoft.com/office/drawing/2014/main" id="{637BE34F-3FD4-4BF7-AB38-44229958B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6" name="Oval 109">
              <a:extLst>
                <a:ext uri="{FF2B5EF4-FFF2-40B4-BE49-F238E27FC236}">
                  <a16:creationId xmlns:a16="http://schemas.microsoft.com/office/drawing/2014/main" id="{3D3B1022-3750-4B22-A4D7-DEAD08199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7" name="Oval 110">
              <a:extLst>
                <a:ext uri="{FF2B5EF4-FFF2-40B4-BE49-F238E27FC236}">
                  <a16:creationId xmlns:a16="http://schemas.microsoft.com/office/drawing/2014/main" id="{8FF20FD3-BE4C-41AA-8AC3-450D5E929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3648" name="Oval 111">
              <a:extLst>
                <a:ext uri="{FF2B5EF4-FFF2-40B4-BE49-F238E27FC236}">
                  <a16:creationId xmlns:a16="http://schemas.microsoft.com/office/drawing/2014/main" id="{AC652BF5-CFF5-48B9-8186-2522533BB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3649" name="文本框 2">
            <a:extLst>
              <a:ext uri="{FF2B5EF4-FFF2-40B4-BE49-F238E27FC236}">
                <a16:creationId xmlns:a16="http://schemas.microsoft.com/office/drawing/2014/main" id="{2A54F2E1-EF3C-4EA7-90CF-D685E7E8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论文编写注意事项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681" name="文本框 55">
            <a:extLst>
              <a:ext uri="{FF2B5EF4-FFF2-40B4-BE49-F238E27FC236}">
                <a16:creationId xmlns:a16="http://schemas.microsoft.com/office/drawing/2014/main" id="{B22B80E0-24DD-4F35-9B82-F7E2F1455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071" y="4460456"/>
            <a:ext cx="8651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常州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65E30F-AAAE-4FEF-B876-AABC9DF35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14" y="1197540"/>
            <a:ext cx="3604737" cy="54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55982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" grpId="0" bldLvl="0"/>
    </p:bldLst>
  </p:timing>
</p:sld>
</file>

<file path=ppt/theme/theme1.xml><?xml version="1.0" encoding="utf-8"?>
<a:theme xmlns:a="http://schemas.openxmlformats.org/drawingml/2006/main" name="半成品网络学院  https://tao13.taobao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Pages>0</Pages>
  <Words>646</Words>
  <Characters>0</Characters>
  <Application>Microsoft Office PowerPoint</Application>
  <DocSecurity>0</DocSecurity>
  <PresentationFormat>宽屏</PresentationFormat>
  <Lines>0</Lines>
  <Paragraphs>67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微软雅黑</vt:lpstr>
      <vt:lpstr>Arial</vt:lpstr>
      <vt:lpstr>Calibri</vt:lpstr>
      <vt:lpstr>Calibri Light</vt:lpstr>
      <vt:lpstr>半成品网络学院  https://tao13.taobao.com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Marspanda</dc:creator>
  <cp:keywords/>
  <dc:description/>
  <cp:lastModifiedBy>靳 霖</cp:lastModifiedBy>
  <cp:revision>60</cp:revision>
  <dcterms:created xsi:type="dcterms:W3CDTF">2017-04-26T08:16:35Z</dcterms:created>
  <dcterms:modified xsi:type="dcterms:W3CDTF">2020-09-07T00:44:38Z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